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3"/>
  </p:notesMasterIdLst>
  <p:sldIdLst>
    <p:sldId id="320" r:id="rId2"/>
    <p:sldId id="378" r:id="rId3"/>
    <p:sldId id="366" r:id="rId4"/>
    <p:sldId id="368" r:id="rId5"/>
    <p:sldId id="383" r:id="rId6"/>
    <p:sldId id="372" r:id="rId7"/>
    <p:sldId id="382" r:id="rId8"/>
    <p:sldId id="381" r:id="rId9"/>
    <p:sldId id="388" r:id="rId10"/>
    <p:sldId id="333" r:id="rId11"/>
    <p:sldId id="391" r:id="rId12"/>
    <p:sldId id="390" r:id="rId13"/>
    <p:sldId id="392" r:id="rId14"/>
    <p:sldId id="393" r:id="rId15"/>
    <p:sldId id="384" r:id="rId16"/>
    <p:sldId id="385" r:id="rId17"/>
    <p:sldId id="394" r:id="rId18"/>
    <p:sldId id="386" r:id="rId19"/>
    <p:sldId id="395" r:id="rId20"/>
    <p:sldId id="389" r:id="rId21"/>
    <p:sldId id="387" r:id="rId22"/>
  </p:sldIdLst>
  <p:sldSz cx="9144000" cy="5143500" type="screen16x9"/>
  <p:notesSz cx="6858000" cy="9144000"/>
  <p:embeddedFontLst>
    <p:embeddedFont>
      <p:font typeface="Cinzel" panose="020B0604020202020204" charset="0"/>
      <p:regular r:id="rId24"/>
      <p:bold r:id="rId25"/>
    </p:embeddedFont>
    <p:embeddedFont>
      <p:font typeface="Cinzel Medium" panose="020B0604020202020204" charset="0"/>
      <p:regular r:id="rId26"/>
      <p:bold r:id="rId27"/>
    </p:embeddedFont>
    <p:embeddedFont>
      <p:font typeface="Poppins" panose="00000500000000000000" pitchFamily="2" charset="0"/>
      <p:regular r:id="rId28"/>
      <p:bold r:id="rId29"/>
      <p:italic r:id="rId30"/>
      <p:boldItalic r:id="rId31"/>
    </p:embeddedFont>
    <p:embeddedFont>
      <p:font typeface="Segoe UI" panose="020B0502040204020203"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9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4E8850E-BAEB-4778-830D-D41124B6E3BE}">
  <a:tblStyle styleId="{34E8850E-BAEB-4778-830D-D41124B6E3B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F02D5E6-74CD-4EF8-9C69-B6B433E3B95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3482" autoAdjust="0"/>
  </p:normalViewPr>
  <p:slideViewPr>
    <p:cSldViewPr snapToGrid="0">
      <p:cViewPr>
        <p:scale>
          <a:sx n="75" d="100"/>
          <a:sy n="75" d="100"/>
        </p:scale>
        <p:origin x="1260"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jpeg>
</file>

<file path=ppt/media/image2.png>
</file>

<file path=ppt/media/image20.png>
</file>

<file path=ppt/media/image21.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214e271e8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214e271e8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72234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409228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35882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21843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728669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19671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794600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261162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663887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8943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11980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214e271e8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214e271e8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25802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734582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9464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18834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24835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13376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127177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84721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62401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18339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flipH="1">
            <a:off x="723111" y="1454188"/>
            <a:ext cx="4605000" cy="1753800"/>
          </a:xfrm>
          <a:prstGeom prst="rect">
            <a:avLst/>
          </a:prstGeom>
        </p:spPr>
        <p:txBody>
          <a:bodyPr spcFirstLastPara="1" wrap="square" lIns="91425" tIns="91425" rIns="91425" bIns="91425" anchor="b" anchorCtr="0">
            <a:noAutofit/>
          </a:bodyPr>
          <a:lstStyle>
            <a:lvl1pPr lvl="0" algn="l">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flipH="1">
            <a:off x="723111" y="3244713"/>
            <a:ext cx="4605000" cy="444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flipH="1">
            <a:off x="7564336" y="0"/>
            <a:ext cx="1580400" cy="539400"/>
          </a:xfrm>
          <a:prstGeom prst="rect">
            <a:avLst/>
          </a:prstGeom>
          <a:solidFill>
            <a:schemeClr val="dk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200" i="1">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2" name="Google Shape;12;p2"/>
          <p:cNvSpPr/>
          <p:nvPr/>
        </p:nvSpPr>
        <p:spPr>
          <a:xfrm>
            <a:off x="-4950" y="4604000"/>
            <a:ext cx="91539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 name="Google Shape;13;p2"/>
          <p:cNvCxnSpPr/>
          <p:nvPr/>
        </p:nvCxnSpPr>
        <p:spPr>
          <a:xfrm rot="10800000">
            <a:off x="-79189" y="269700"/>
            <a:ext cx="7057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45"/>
        <p:cNvGrpSpPr/>
        <p:nvPr/>
      </p:nvGrpSpPr>
      <p:grpSpPr>
        <a:xfrm>
          <a:off x="0" y="0"/>
          <a:ext cx="0" cy="0"/>
          <a:chOff x="0" y="0"/>
          <a:chExt cx="0" cy="0"/>
        </a:xfrm>
      </p:grpSpPr>
      <p:sp>
        <p:nvSpPr>
          <p:cNvPr id="246" name="Google Shape;246;p8"/>
          <p:cNvSpPr txBox="1">
            <a:spLocks noGrp="1"/>
          </p:cNvSpPr>
          <p:nvPr>
            <p:ph type="title"/>
          </p:nvPr>
        </p:nvSpPr>
        <p:spPr>
          <a:xfrm>
            <a:off x="1862550" y="831150"/>
            <a:ext cx="5418900" cy="34812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247" name="Google Shape;247;p8"/>
          <p:cNvSpPr txBox="1">
            <a:spLocks noGrp="1"/>
          </p:cNvSpPr>
          <p:nvPr>
            <p:ph type="subTitle" idx="1"/>
          </p:nvPr>
        </p:nvSpPr>
        <p:spPr>
          <a:xfrm flipH="1">
            <a:off x="7564336" y="0"/>
            <a:ext cx="1580400" cy="539400"/>
          </a:xfrm>
          <a:prstGeom prst="rect">
            <a:avLst/>
          </a:prstGeom>
          <a:solidFill>
            <a:schemeClr val="dk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200" i="1">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48" name="Google Shape;248;p8"/>
          <p:cNvSpPr/>
          <p:nvPr/>
        </p:nvSpPr>
        <p:spPr>
          <a:xfrm>
            <a:off x="-4950" y="4604000"/>
            <a:ext cx="91539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 name="Google Shape;249;p8"/>
          <p:cNvCxnSpPr/>
          <p:nvPr/>
        </p:nvCxnSpPr>
        <p:spPr>
          <a:xfrm rot="10800000">
            <a:off x="-79189" y="269700"/>
            <a:ext cx="7057200" cy="0"/>
          </a:xfrm>
          <a:prstGeom prst="straightConnector1">
            <a:avLst/>
          </a:prstGeom>
          <a:noFill/>
          <a:ln w="9525" cap="flat" cmpd="sng">
            <a:solidFill>
              <a:schemeClr val="dk1"/>
            </a:solidFill>
            <a:prstDash val="solid"/>
            <a:round/>
            <a:headEnd type="none" w="med" len="med"/>
            <a:tailEnd type="none" w="med" len="med"/>
          </a:ln>
        </p:spPr>
      </p:cxnSp>
      <p:grpSp>
        <p:nvGrpSpPr>
          <p:cNvPr id="250" name="Google Shape;250;p8"/>
          <p:cNvGrpSpPr/>
          <p:nvPr/>
        </p:nvGrpSpPr>
        <p:grpSpPr>
          <a:xfrm rot="5400000">
            <a:off x="-12561" y="907150"/>
            <a:ext cx="669600" cy="365175"/>
            <a:chOff x="6791276" y="1417000"/>
            <a:chExt cx="669600" cy="365175"/>
          </a:xfrm>
        </p:grpSpPr>
        <p:grpSp>
          <p:nvGrpSpPr>
            <p:cNvPr id="251" name="Google Shape;251;p8"/>
            <p:cNvGrpSpPr/>
            <p:nvPr/>
          </p:nvGrpSpPr>
          <p:grpSpPr>
            <a:xfrm>
              <a:off x="6791276" y="1417000"/>
              <a:ext cx="669600" cy="21900"/>
              <a:chOff x="6791276" y="1417000"/>
              <a:chExt cx="669600" cy="21900"/>
            </a:xfrm>
          </p:grpSpPr>
          <p:sp>
            <p:nvSpPr>
              <p:cNvPr id="252" name="Google Shape;252;p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8"/>
            <p:cNvGrpSpPr/>
            <p:nvPr/>
          </p:nvGrpSpPr>
          <p:grpSpPr>
            <a:xfrm>
              <a:off x="6791276" y="1531425"/>
              <a:ext cx="669600" cy="21900"/>
              <a:chOff x="6791276" y="1417000"/>
              <a:chExt cx="669600" cy="21900"/>
            </a:xfrm>
          </p:grpSpPr>
          <p:sp>
            <p:nvSpPr>
              <p:cNvPr id="261" name="Google Shape;261;p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269;p8"/>
            <p:cNvGrpSpPr/>
            <p:nvPr/>
          </p:nvGrpSpPr>
          <p:grpSpPr>
            <a:xfrm>
              <a:off x="6791276" y="1645850"/>
              <a:ext cx="669600" cy="21900"/>
              <a:chOff x="6791276" y="1417000"/>
              <a:chExt cx="669600" cy="21900"/>
            </a:xfrm>
          </p:grpSpPr>
          <p:sp>
            <p:nvSpPr>
              <p:cNvPr id="270" name="Google Shape;270;p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 name="Google Shape;278;p8"/>
            <p:cNvGrpSpPr/>
            <p:nvPr/>
          </p:nvGrpSpPr>
          <p:grpSpPr>
            <a:xfrm>
              <a:off x="6791276" y="1760275"/>
              <a:ext cx="669600" cy="21900"/>
              <a:chOff x="6791276" y="1417000"/>
              <a:chExt cx="669600" cy="21900"/>
            </a:xfrm>
          </p:grpSpPr>
          <p:sp>
            <p:nvSpPr>
              <p:cNvPr id="279" name="Google Shape;279;p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8"/>
          <p:cNvSpPr/>
          <p:nvPr/>
        </p:nvSpPr>
        <p:spPr>
          <a:xfrm>
            <a:off x="490238" y="3854650"/>
            <a:ext cx="104400" cy="10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8595850" y="3854638"/>
            <a:ext cx="263700" cy="263700"/>
          </a:xfrm>
          <a:prstGeom prst="mathPlus">
            <a:avLst>
              <a:gd name="adj1" fmla="val 944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 name="Google Shape;289;p8"/>
          <p:cNvGrpSpPr/>
          <p:nvPr/>
        </p:nvGrpSpPr>
        <p:grpSpPr>
          <a:xfrm>
            <a:off x="8078977" y="1115842"/>
            <a:ext cx="1778090" cy="322123"/>
            <a:chOff x="4520300" y="3726050"/>
            <a:chExt cx="2454569" cy="444675"/>
          </a:xfrm>
        </p:grpSpPr>
        <p:sp>
          <p:nvSpPr>
            <p:cNvPr id="290" name="Google Shape;290;p8"/>
            <p:cNvSpPr/>
            <p:nvPr/>
          </p:nvSpPr>
          <p:spPr>
            <a:xfrm>
              <a:off x="4520300" y="37260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291" name="Google Shape;291;p8"/>
            <p:cNvSpPr/>
            <p:nvPr/>
          </p:nvSpPr>
          <p:spPr>
            <a:xfrm>
              <a:off x="4520300" y="384640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292" name="Google Shape;292;p8"/>
            <p:cNvSpPr/>
            <p:nvPr/>
          </p:nvSpPr>
          <p:spPr>
            <a:xfrm>
              <a:off x="4520300" y="39667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93"/>
        <p:cNvGrpSpPr/>
        <p:nvPr/>
      </p:nvGrpSpPr>
      <p:grpSpPr>
        <a:xfrm>
          <a:off x="0" y="0"/>
          <a:ext cx="0" cy="0"/>
          <a:chOff x="0" y="0"/>
          <a:chExt cx="0" cy="0"/>
        </a:xfrm>
      </p:grpSpPr>
      <p:sp>
        <p:nvSpPr>
          <p:cNvPr id="294" name="Google Shape;294;p9"/>
          <p:cNvSpPr txBox="1">
            <a:spLocks noGrp="1"/>
          </p:cNvSpPr>
          <p:nvPr>
            <p:ph type="title"/>
          </p:nvPr>
        </p:nvSpPr>
        <p:spPr>
          <a:xfrm>
            <a:off x="2549400" y="1488038"/>
            <a:ext cx="4045200" cy="9324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95" name="Google Shape;295;p9"/>
          <p:cNvSpPr txBox="1">
            <a:spLocks noGrp="1"/>
          </p:cNvSpPr>
          <p:nvPr>
            <p:ph type="subTitle" idx="1"/>
          </p:nvPr>
        </p:nvSpPr>
        <p:spPr>
          <a:xfrm>
            <a:off x="2549400" y="2420363"/>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500"/>
              <a:buNone/>
              <a:defRPr sz="1500"/>
            </a:lvl1pPr>
            <a:lvl2pPr lvl="1" algn="ctr">
              <a:lnSpc>
                <a:spcPct val="100000"/>
              </a:lnSpc>
              <a:spcBef>
                <a:spcPts val="0"/>
              </a:spcBef>
              <a:spcAft>
                <a:spcPts val="0"/>
              </a:spcAft>
              <a:buSzPts val="1500"/>
              <a:buNone/>
              <a:defRPr sz="1500"/>
            </a:lvl2pPr>
            <a:lvl3pPr lvl="2" algn="ctr">
              <a:lnSpc>
                <a:spcPct val="100000"/>
              </a:lnSpc>
              <a:spcBef>
                <a:spcPts val="0"/>
              </a:spcBef>
              <a:spcAft>
                <a:spcPts val="0"/>
              </a:spcAft>
              <a:buSzPts val="1500"/>
              <a:buNone/>
              <a:defRPr sz="1500"/>
            </a:lvl3pPr>
            <a:lvl4pPr lvl="3" algn="ctr">
              <a:lnSpc>
                <a:spcPct val="100000"/>
              </a:lnSpc>
              <a:spcBef>
                <a:spcPts val="0"/>
              </a:spcBef>
              <a:spcAft>
                <a:spcPts val="0"/>
              </a:spcAft>
              <a:buSzPts val="1500"/>
              <a:buNone/>
              <a:defRPr sz="1500"/>
            </a:lvl4pPr>
            <a:lvl5pPr lvl="4" algn="ctr">
              <a:lnSpc>
                <a:spcPct val="100000"/>
              </a:lnSpc>
              <a:spcBef>
                <a:spcPts val="0"/>
              </a:spcBef>
              <a:spcAft>
                <a:spcPts val="0"/>
              </a:spcAft>
              <a:buSzPts val="1500"/>
              <a:buNone/>
              <a:defRPr sz="1500"/>
            </a:lvl5pPr>
            <a:lvl6pPr lvl="5" algn="ctr">
              <a:lnSpc>
                <a:spcPct val="100000"/>
              </a:lnSpc>
              <a:spcBef>
                <a:spcPts val="0"/>
              </a:spcBef>
              <a:spcAft>
                <a:spcPts val="0"/>
              </a:spcAft>
              <a:buSzPts val="1500"/>
              <a:buNone/>
              <a:defRPr sz="1500"/>
            </a:lvl6pPr>
            <a:lvl7pPr lvl="6" algn="ctr">
              <a:lnSpc>
                <a:spcPct val="100000"/>
              </a:lnSpc>
              <a:spcBef>
                <a:spcPts val="0"/>
              </a:spcBef>
              <a:spcAft>
                <a:spcPts val="0"/>
              </a:spcAft>
              <a:buSzPts val="1500"/>
              <a:buNone/>
              <a:defRPr sz="1500"/>
            </a:lvl7pPr>
            <a:lvl8pPr lvl="7" algn="ctr">
              <a:lnSpc>
                <a:spcPct val="100000"/>
              </a:lnSpc>
              <a:spcBef>
                <a:spcPts val="0"/>
              </a:spcBef>
              <a:spcAft>
                <a:spcPts val="0"/>
              </a:spcAft>
              <a:buSzPts val="1500"/>
              <a:buNone/>
              <a:defRPr sz="1500"/>
            </a:lvl8pPr>
            <a:lvl9pPr lvl="8" algn="ctr">
              <a:lnSpc>
                <a:spcPct val="100000"/>
              </a:lnSpc>
              <a:spcBef>
                <a:spcPts val="0"/>
              </a:spcBef>
              <a:spcAft>
                <a:spcPts val="0"/>
              </a:spcAft>
              <a:buSzPts val="1500"/>
              <a:buNone/>
              <a:defRPr sz="1500"/>
            </a:lvl9pPr>
          </a:lstStyle>
          <a:p>
            <a:endParaRPr/>
          </a:p>
        </p:txBody>
      </p:sp>
      <p:sp>
        <p:nvSpPr>
          <p:cNvPr id="296" name="Google Shape;296;p9"/>
          <p:cNvSpPr txBox="1">
            <a:spLocks noGrp="1"/>
          </p:cNvSpPr>
          <p:nvPr>
            <p:ph type="subTitle" idx="2"/>
          </p:nvPr>
        </p:nvSpPr>
        <p:spPr>
          <a:xfrm flipH="1">
            <a:off x="7564336" y="0"/>
            <a:ext cx="1580400" cy="539400"/>
          </a:xfrm>
          <a:prstGeom prst="rect">
            <a:avLst/>
          </a:prstGeom>
          <a:solidFill>
            <a:schemeClr val="dk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200" i="1">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97" name="Google Shape;297;p9"/>
          <p:cNvSpPr/>
          <p:nvPr/>
        </p:nvSpPr>
        <p:spPr>
          <a:xfrm>
            <a:off x="-4950" y="4604000"/>
            <a:ext cx="91539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8" name="Google Shape;298;p9"/>
          <p:cNvCxnSpPr/>
          <p:nvPr/>
        </p:nvCxnSpPr>
        <p:spPr>
          <a:xfrm rot="10800000">
            <a:off x="-79189" y="269700"/>
            <a:ext cx="7057200" cy="0"/>
          </a:xfrm>
          <a:prstGeom prst="straightConnector1">
            <a:avLst/>
          </a:prstGeom>
          <a:noFill/>
          <a:ln w="9525" cap="flat" cmpd="sng">
            <a:solidFill>
              <a:schemeClr val="dk1"/>
            </a:solidFill>
            <a:prstDash val="solid"/>
            <a:round/>
            <a:headEnd type="none" w="med" len="med"/>
            <a:tailEnd type="none" w="med" len="med"/>
          </a:ln>
        </p:spPr>
      </p:cxnSp>
      <p:grpSp>
        <p:nvGrpSpPr>
          <p:cNvPr id="299" name="Google Shape;299;p9"/>
          <p:cNvGrpSpPr/>
          <p:nvPr/>
        </p:nvGrpSpPr>
        <p:grpSpPr>
          <a:xfrm rot="5400000">
            <a:off x="46839" y="919025"/>
            <a:ext cx="669600" cy="365175"/>
            <a:chOff x="6791276" y="1417000"/>
            <a:chExt cx="669600" cy="365175"/>
          </a:xfrm>
        </p:grpSpPr>
        <p:grpSp>
          <p:nvGrpSpPr>
            <p:cNvPr id="300" name="Google Shape;300;p9"/>
            <p:cNvGrpSpPr/>
            <p:nvPr/>
          </p:nvGrpSpPr>
          <p:grpSpPr>
            <a:xfrm>
              <a:off x="6791276" y="1417000"/>
              <a:ext cx="669600" cy="21900"/>
              <a:chOff x="6791276" y="1417000"/>
              <a:chExt cx="669600" cy="21900"/>
            </a:xfrm>
          </p:grpSpPr>
          <p:sp>
            <p:nvSpPr>
              <p:cNvPr id="301" name="Google Shape;301;p9"/>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9"/>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9"/>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9"/>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9"/>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9"/>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9"/>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9"/>
            <p:cNvGrpSpPr/>
            <p:nvPr/>
          </p:nvGrpSpPr>
          <p:grpSpPr>
            <a:xfrm>
              <a:off x="6791276" y="1531425"/>
              <a:ext cx="669600" cy="21900"/>
              <a:chOff x="6791276" y="1417000"/>
              <a:chExt cx="669600" cy="21900"/>
            </a:xfrm>
          </p:grpSpPr>
          <p:sp>
            <p:nvSpPr>
              <p:cNvPr id="310" name="Google Shape;310;p9"/>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9"/>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9"/>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9"/>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9"/>
            <p:cNvGrpSpPr/>
            <p:nvPr/>
          </p:nvGrpSpPr>
          <p:grpSpPr>
            <a:xfrm>
              <a:off x="6791276" y="1645850"/>
              <a:ext cx="669600" cy="21900"/>
              <a:chOff x="6791276" y="1417000"/>
              <a:chExt cx="669600" cy="21900"/>
            </a:xfrm>
          </p:grpSpPr>
          <p:sp>
            <p:nvSpPr>
              <p:cNvPr id="319" name="Google Shape;319;p9"/>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9"/>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9"/>
            <p:cNvGrpSpPr/>
            <p:nvPr/>
          </p:nvGrpSpPr>
          <p:grpSpPr>
            <a:xfrm>
              <a:off x="6791276" y="1760275"/>
              <a:ext cx="669600" cy="21900"/>
              <a:chOff x="6791276" y="1417000"/>
              <a:chExt cx="669600" cy="21900"/>
            </a:xfrm>
          </p:grpSpPr>
          <p:sp>
            <p:nvSpPr>
              <p:cNvPr id="328" name="Google Shape;328;p9"/>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6" name="Google Shape;336;p9"/>
          <p:cNvSpPr/>
          <p:nvPr/>
        </p:nvSpPr>
        <p:spPr>
          <a:xfrm>
            <a:off x="8755138" y="1278825"/>
            <a:ext cx="104400" cy="10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a:off x="8595850" y="3854638"/>
            <a:ext cx="263700" cy="263700"/>
          </a:xfrm>
          <a:prstGeom prst="mathPlus">
            <a:avLst>
              <a:gd name="adj1" fmla="val 944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 name="Google Shape;338;p9"/>
          <p:cNvGrpSpPr/>
          <p:nvPr/>
        </p:nvGrpSpPr>
        <p:grpSpPr>
          <a:xfrm>
            <a:off x="2" y="4083817"/>
            <a:ext cx="1778090" cy="322123"/>
            <a:chOff x="4520300" y="3726050"/>
            <a:chExt cx="2454569" cy="444675"/>
          </a:xfrm>
        </p:grpSpPr>
        <p:sp>
          <p:nvSpPr>
            <p:cNvPr id="339" name="Google Shape;339;p9"/>
            <p:cNvSpPr/>
            <p:nvPr/>
          </p:nvSpPr>
          <p:spPr>
            <a:xfrm>
              <a:off x="4520300" y="37260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340" name="Google Shape;340;p9"/>
            <p:cNvSpPr/>
            <p:nvPr/>
          </p:nvSpPr>
          <p:spPr>
            <a:xfrm>
              <a:off x="4520300" y="384640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341" name="Google Shape;341;p9"/>
            <p:cNvSpPr/>
            <p:nvPr/>
          </p:nvSpPr>
          <p:spPr>
            <a:xfrm>
              <a:off x="4520300" y="39667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2"/>
        <p:cNvGrpSpPr/>
        <p:nvPr/>
      </p:nvGrpSpPr>
      <p:grpSpPr>
        <a:xfrm>
          <a:off x="0" y="0"/>
          <a:ext cx="0" cy="0"/>
          <a:chOff x="0" y="0"/>
          <a:chExt cx="0" cy="0"/>
        </a:xfrm>
      </p:grpSpPr>
      <p:sp>
        <p:nvSpPr>
          <p:cNvPr id="343" name="Google Shape;343;p10"/>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344" name="Google Shape;344;p10"/>
          <p:cNvSpPr/>
          <p:nvPr/>
        </p:nvSpPr>
        <p:spPr>
          <a:xfrm>
            <a:off x="-4950" y="4604000"/>
            <a:ext cx="91539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5" name="Google Shape;345;p10"/>
          <p:cNvCxnSpPr/>
          <p:nvPr/>
        </p:nvCxnSpPr>
        <p:spPr>
          <a:xfrm>
            <a:off x="-39750" y="269700"/>
            <a:ext cx="9263700" cy="0"/>
          </a:xfrm>
          <a:prstGeom prst="straightConnector1">
            <a:avLst/>
          </a:prstGeom>
          <a:noFill/>
          <a:ln w="9525" cap="flat" cmpd="sng">
            <a:solidFill>
              <a:schemeClr val="dk1"/>
            </a:solidFill>
            <a:prstDash val="solid"/>
            <a:round/>
            <a:headEnd type="none" w="med" len="med"/>
            <a:tailEnd type="none" w="med" len="med"/>
          </a:ln>
        </p:spPr>
      </p:cxnSp>
      <p:grpSp>
        <p:nvGrpSpPr>
          <p:cNvPr id="346" name="Google Shape;346;p10"/>
          <p:cNvGrpSpPr/>
          <p:nvPr/>
        </p:nvGrpSpPr>
        <p:grpSpPr>
          <a:xfrm rot="5400000">
            <a:off x="77264" y="1453425"/>
            <a:ext cx="669600" cy="365175"/>
            <a:chOff x="6791276" y="1417000"/>
            <a:chExt cx="669600" cy="365175"/>
          </a:xfrm>
        </p:grpSpPr>
        <p:grpSp>
          <p:nvGrpSpPr>
            <p:cNvPr id="347" name="Google Shape;347;p10"/>
            <p:cNvGrpSpPr/>
            <p:nvPr/>
          </p:nvGrpSpPr>
          <p:grpSpPr>
            <a:xfrm>
              <a:off x="6791276" y="1417000"/>
              <a:ext cx="669600" cy="21900"/>
              <a:chOff x="6791276" y="1417000"/>
              <a:chExt cx="669600" cy="21900"/>
            </a:xfrm>
          </p:grpSpPr>
          <p:sp>
            <p:nvSpPr>
              <p:cNvPr id="348" name="Google Shape;348;p10"/>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0"/>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0"/>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0"/>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0"/>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0"/>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0"/>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0"/>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10"/>
            <p:cNvGrpSpPr/>
            <p:nvPr/>
          </p:nvGrpSpPr>
          <p:grpSpPr>
            <a:xfrm>
              <a:off x="6791276" y="1531425"/>
              <a:ext cx="669600" cy="21900"/>
              <a:chOff x="6791276" y="1417000"/>
              <a:chExt cx="669600" cy="21900"/>
            </a:xfrm>
          </p:grpSpPr>
          <p:sp>
            <p:nvSpPr>
              <p:cNvPr id="357" name="Google Shape;357;p10"/>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0"/>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0"/>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0"/>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0"/>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0"/>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0"/>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0"/>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10"/>
            <p:cNvGrpSpPr/>
            <p:nvPr/>
          </p:nvGrpSpPr>
          <p:grpSpPr>
            <a:xfrm>
              <a:off x="6791276" y="1645850"/>
              <a:ext cx="669600" cy="21900"/>
              <a:chOff x="6791276" y="1417000"/>
              <a:chExt cx="669600" cy="21900"/>
            </a:xfrm>
          </p:grpSpPr>
          <p:sp>
            <p:nvSpPr>
              <p:cNvPr id="366" name="Google Shape;366;p10"/>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0"/>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0"/>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0"/>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0"/>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0"/>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0"/>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0"/>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10"/>
            <p:cNvGrpSpPr/>
            <p:nvPr/>
          </p:nvGrpSpPr>
          <p:grpSpPr>
            <a:xfrm>
              <a:off x="6791276" y="1760275"/>
              <a:ext cx="669600" cy="21900"/>
              <a:chOff x="6791276" y="1417000"/>
              <a:chExt cx="669600" cy="21900"/>
            </a:xfrm>
          </p:grpSpPr>
          <p:sp>
            <p:nvSpPr>
              <p:cNvPr id="375" name="Google Shape;375;p10"/>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0"/>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0"/>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0"/>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0"/>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0"/>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3" name="Google Shape;383;p10"/>
          <p:cNvSpPr/>
          <p:nvPr/>
        </p:nvSpPr>
        <p:spPr>
          <a:xfrm>
            <a:off x="490238" y="3854650"/>
            <a:ext cx="104400" cy="10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0"/>
          <p:cNvSpPr/>
          <p:nvPr/>
        </p:nvSpPr>
        <p:spPr>
          <a:xfrm>
            <a:off x="8619600" y="1622088"/>
            <a:ext cx="263700" cy="263700"/>
          </a:xfrm>
          <a:prstGeom prst="mathPlus">
            <a:avLst>
              <a:gd name="adj1" fmla="val 944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0"/>
          <p:cNvGrpSpPr/>
          <p:nvPr/>
        </p:nvGrpSpPr>
        <p:grpSpPr>
          <a:xfrm>
            <a:off x="6475802" y="4060942"/>
            <a:ext cx="1778090" cy="322123"/>
            <a:chOff x="4520300" y="3726050"/>
            <a:chExt cx="2454569" cy="444675"/>
          </a:xfrm>
        </p:grpSpPr>
        <p:sp>
          <p:nvSpPr>
            <p:cNvPr id="386" name="Google Shape;386;p10"/>
            <p:cNvSpPr/>
            <p:nvPr/>
          </p:nvSpPr>
          <p:spPr>
            <a:xfrm>
              <a:off x="4520300" y="37260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387" name="Google Shape;387;p10"/>
            <p:cNvSpPr/>
            <p:nvPr/>
          </p:nvSpPr>
          <p:spPr>
            <a:xfrm>
              <a:off x="4520300" y="384640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388" name="Google Shape;388;p10"/>
            <p:cNvSpPr/>
            <p:nvPr/>
          </p:nvSpPr>
          <p:spPr>
            <a:xfrm>
              <a:off x="4520300" y="39667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9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96"/>
        <p:cNvGrpSpPr/>
        <p:nvPr/>
      </p:nvGrpSpPr>
      <p:grpSpPr>
        <a:xfrm>
          <a:off x="0" y="0"/>
          <a:ext cx="0" cy="0"/>
          <a:chOff x="0" y="0"/>
          <a:chExt cx="0" cy="0"/>
        </a:xfrm>
      </p:grpSpPr>
      <p:sp>
        <p:nvSpPr>
          <p:cNvPr id="397" name="Google Shape;397;p13"/>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398" name="Google Shape;398;p13"/>
          <p:cNvSpPr txBox="1">
            <a:spLocks noGrp="1"/>
          </p:cNvSpPr>
          <p:nvPr>
            <p:ph type="title" idx="2" hasCustomPrompt="1"/>
          </p:nvPr>
        </p:nvSpPr>
        <p:spPr>
          <a:xfrm>
            <a:off x="1697388" y="1635775"/>
            <a:ext cx="986100" cy="5289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99" name="Google Shape;399;p13"/>
          <p:cNvSpPr txBox="1">
            <a:spLocks noGrp="1"/>
          </p:cNvSpPr>
          <p:nvPr>
            <p:ph type="title" idx="3" hasCustomPrompt="1"/>
          </p:nvPr>
        </p:nvSpPr>
        <p:spPr>
          <a:xfrm>
            <a:off x="6460512" y="1635775"/>
            <a:ext cx="986100" cy="5289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00" name="Google Shape;400;p13"/>
          <p:cNvSpPr txBox="1">
            <a:spLocks noGrp="1"/>
          </p:cNvSpPr>
          <p:nvPr>
            <p:ph type="title" idx="4" hasCustomPrompt="1"/>
          </p:nvPr>
        </p:nvSpPr>
        <p:spPr>
          <a:xfrm>
            <a:off x="1697388" y="3079700"/>
            <a:ext cx="986100" cy="5289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01" name="Google Shape;401;p13"/>
          <p:cNvSpPr txBox="1">
            <a:spLocks noGrp="1"/>
          </p:cNvSpPr>
          <p:nvPr>
            <p:ph type="title" idx="5" hasCustomPrompt="1"/>
          </p:nvPr>
        </p:nvSpPr>
        <p:spPr>
          <a:xfrm>
            <a:off x="6460512" y="3079700"/>
            <a:ext cx="986100" cy="5289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02" name="Google Shape;402;p13"/>
          <p:cNvSpPr txBox="1">
            <a:spLocks noGrp="1"/>
          </p:cNvSpPr>
          <p:nvPr>
            <p:ph type="subTitle" idx="1"/>
          </p:nvPr>
        </p:nvSpPr>
        <p:spPr>
          <a:xfrm>
            <a:off x="1259088" y="2216623"/>
            <a:ext cx="1862700" cy="52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2000">
                <a:latin typeface="Cinzel Medium"/>
                <a:ea typeface="Cinzel Medium"/>
                <a:cs typeface="Cinzel Medium"/>
                <a:sym typeface="Cinzel Medium"/>
              </a:defRPr>
            </a:lvl1pPr>
            <a:lvl2pPr lvl="1" algn="ctr" rtl="0">
              <a:spcBef>
                <a:spcPts val="0"/>
              </a:spcBef>
              <a:spcAft>
                <a:spcPts val="0"/>
              </a:spcAft>
              <a:buSzPts val="1200"/>
              <a:buNone/>
              <a:defRPr b="1"/>
            </a:lvl2pPr>
            <a:lvl3pPr lvl="2" algn="ctr" rtl="0">
              <a:spcBef>
                <a:spcPts val="0"/>
              </a:spcBef>
              <a:spcAft>
                <a:spcPts val="0"/>
              </a:spcAft>
              <a:buSzPts val="1200"/>
              <a:buNone/>
              <a:defRPr b="1"/>
            </a:lvl3pPr>
            <a:lvl4pPr lvl="3" algn="ctr" rtl="0">
              <a:spcBef>
                <a:spcPts val="0"/>
              </a:spcBef>
              <a:spcAft>
                <a:spcPts val="0"/>
              </a:spcAft>
              <a:buSzPts val="1200"/>
              <a:buNone/>
              <a:defRPr b="1"/>
            </a:lvl4pPr>
            <a:lvl5pPr lvl="4" algn="ctr" rtl="0">
              <a:spcBef>
                <a:spcPts val="0"/>
              </a:spcBef>
              <a:spcAft>
                <a:spcPts val="0"/>
              </a:spcAft>
              <a:buSzPts val="1200"/>
              <a:buNone/>
              <a:defRPr b="1"/>
            </a:lvl5pPr>
            <a:lvl6pPr lvl="5" algn="ctr" rtl="0">
              <a:spcBef>
                <a:spcPts val="0"/>
              </a:spcBef>
              <a:spcAft>
                <a:spcPts val="0"/>
              </a:spcAft>
              <a:buSzPts val="1200"/>
              <a:buNone/>
              <a:defRPr b="1"/>
            </a:lvl6pPr>
            <a:lvl7pPr lvl="6" algn="ctr" rtl="0">
              <a:spcBef>
                <a:spcPts val="0"/>
              </a:spcBef>
              <a:spcAft>
                <a:spcPts val="0"/>
              </a:spcAft>
              <a:buSzPts val="1200"/>
              <a:buNone/>
              <a:defRPr b="1"/>
            </a:lvl7pPr>
            <a:lvl8pPr lvl="7" algn="ctr" rtl="0">
              <a:spcBef>
                <a:spcPts val="0"/>
              </a:spcBef>
              <a:spcAft>
                <a:spcPts val="0"/>
              </a:spcAft>
              <a:buSzPts val="1200"/>
              <a:buNone/>
              <a:defRPr b="1"/>
            </a:lvl8pPr>
            <a:lvl9pPr lvl="8" algn="ctr" rtl="0">
              <a:spcBef>
                <a:spcPts val="0"/>
              </a:spcBef>
              <a:spcAft>
                <a:spcPts val="0"/>
              </a:spcAft>
              <a:buSzPts val="1200"/>
              <a:buNone/>
              <a:defRPr b="1"/>
            </a:lvl9pPr>
          </a:lstStyle>
          <a:p>
            <a:endParaRPr/>
          </a:p>
        </p:txBody>
      </p:sp>
      <p:sp>
        <p:nvSpPr>
          <p:cNvPr id="403" name="Google Shape;403;p13"/>
          <p:cNvSpPr txBox="1">
            <a:spLocks noGrp="1"/>
          </p:cNvSpPr>
          <p:nvPr>
            <p:ph type="subTitle" idx="6"/>
          </p:nvPr>
        </p:nvSpPr>
        <p:spPr>
          <a:xfrm>
            <a:off x="6022212" y="2216623"/>
            <a:ext cx="1862700" cy="52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2000">
                <a:latin typeface="Cinzel Medium"/>
                <a:ea typeface="Cinzel Medium"/>
                <a:cs typeface="Cinzel Medium"/>
                <a:sym typeface="Cinzel Medium"/>
              </a:defRPr>
            </a:lvl1pPr>
            <a:lvl2pPr lvl="1" algn="ctr" rtl="0">
              <a:spcBef>
                <a:spcPts val="0"/>
              </a:spcBef>
              <a:spcAft>
                <a:spcPts val="0"/>
              </a:spcAft>
              <a:buSzPts val="1200"/>
              <a:buNone/>
              <a:defRPr b="1"/>
            </a:lvl2pPr>
            <a:lvl3pPr lvl="2" algn="ctr" rtl="0">
              <a:spcBef>
                <a:spcPts val="0"/>
              </a:spcBef>
              <a:spcAft>
                <a:spcPts val="0"/>
              </a:spcAft>
              <a:buSzPts val="1200"/>
              <a:buNone/>
              <a:defRPr b="1"/>
            </a:lvl3pPr>
            <a:lvl4pPr lvl="3" algn="ctr" rtl="0">
              <a:spcBef>
                <a:spcPts val="0"/>
              </a:spcBef>
              <a:spcAft>
                <a:spcPts val="0"/>
              </a:spcAft>
              <a:buSzPts val="1200"/>
              <a:buNone/>
              <a:defRPr b="1"/>
            </a:lvl4pPr>
            <a:lvl5pPr lvl="4" algn="ctr" rtl="0">
              <a:spcBef>
                <a:spcPts val="0"/>
              </a:spcBef>
              <a:spcAft>
                <a:spcPts val="0"/>
              </a:spcAft>
              <a:buSzPts val="1200"/>
              <a:buNone/>
              <a:defRPr b="1"/>
            </a:lvl5pPr>
            <a:lvl6pPr lvl="5" algn="ctr" rtl="0">
              <a:spcBef>
                <a:spcPts val="0"/>
              </a:spcBef>
              <a:spcAft>
                <a:spcPts val="0"/>
              </a:spcAft>
              <a:buSzPts val="1200"/>
              <a:buNone/>
              <a:defRPr b="1"/>
            </a:lvl6pPr>
            <a:lvl7pPr lvl="6" algn="ctr" rtl="0">
              <a:spcBef>
                <a:spcPts val="0"/>
              </a:spcBef>
              <a:spcAft>
                <a:spcPts val="0"/>
              </a:spcAft>
              <a:buSzPts val="1200"/>
              <a:buNone/>
              <a:defRPr b="1"/>
            </a:lvl7pPr>
            <a:lvl8pPr lvl="7" algn="ctr" rtl="0">
              <a:spcBef>
                <a:spcPts val="0"/>
              </a:spcBef>
              <a:spcAft>
                <a:spcPts val="0"/>
              </a:spcAft>
              <a:buSzPts val="1200"/>
              <a:buNone/>
              <a:defRPr b="1"/>
            </a:lvl8pPr>
            <a:lvl9pPr lvl="8" algn="ctr" rtl="0">
              <a:spcBef>
                <a:spcPts val="0"/>
              </a:spcBef>
              <a:spcAft>
                <a:spcPts val="0"/>
              </a:spcAft>
              <a:buSzPts val="1200"/>
              <a:buNone/>
              <a:defRPr b="1"/>
            </a:lvl9pPr>
          </a:lstStyle>
          <a:p>
            <a:endParaRPr/>
          </a:p>
        </p:txBody>
      </p:sp>
      <p:sp>
        <p:nvSpPr>
          <p:cNvPr id="404" name="Google Shape;404;p13"/>
          <p:cNvSpPr txBox="1">
            <a:spLocks noGrp="1"/>
          </p:cNvSpPr>
          <p:nvPr>
            <p:ph type="subTitle" idx="7"/>
          </p:nvPr>
        </p:nvSpPr>
        <p:spPr>
          <a:xfrm>
            <a:off x="1259088" y="3660636"/>
            <a:ext cx="1862700" cy="52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2000">
                <a:latin typeface="Cinzel Medium"/>
                <a:ea typeface="Cinzel Medium"/>
                <a:cs typeface="Cinzel Medium"/>
                <a:sym typeface="Cinzel Medium"/>
              </a:defRPr>
            </a:lvl1pPr>
            <a:lvl2pPr lvl="1" algn="ctr" rtl="0">
              <a:spcBef>
                <a:spcPts val="0"/>
              </a:spcBef>
              <a:spcAft>
                <a:spcPts val="0"/>
              </a:spcAft>
              <a:buSzPts val="1200"/>
              <a:buNone/>
              <a:defRPr b="1"/>
            </a:lvl2pPr>
            <a:lvl3pPr lvl="2" algn="ctr" rtl="0">
              <a:spcBef>
                <a:spcPts val="0"/>
              </a:spcBef>
              <a:spcAft>
                <a:spcPts val="0"/>
              </a:spcAft>
              <a:buSzPts val="1200"/>
              <a:buNone/>
              <a:defRPr b="1"/>
            </a:lvl3pPr>
            <a:lvl4pPr lvl="3" algn="ctr" rtl="0">
              <a:spcBef>
                <a:spcPts val="0"/>
              </a:spcBef>
              <a:spcAft>
                <a:spcPts val="0"/>
              </a:spcAft>
              <a:buSzPts val="1200"/>
              <a:buNone/>
              <a:defRPr b="1"/>
            </a:lvl4pPr>
            <a:lvl5pPr lvl="4" algn="ctr" rtl="0">
              <a:spcBef>
                <a:spcPts val="0"/>
              </a:spcBef>
              <a:spcAft>
                <a:spcPts val="0"/>
              </a:spcAft>
              <a:buSzPts val="1200"/>
              <a:buNone/>
              <a:defRPr b="1"/>
            </a:lvl5pPr>
            <a:lvl6pPr lvl="5" algn="ctr" rtl="0">
              <a:spcBef>
                <a:spcPts val="0"/>
              </a:spcBef>
              <a:spcAft>
                <a:spcPts val="0"/>
              </a:spcAft>
              <a:buSzPts val="1200"/>
              <a:buNone/>
              <a:defRPr b="1"/>
            </a:lvl6pPr>
            <a:lvl7pPr lvl="6" algn="ctr" rtl="0">
              <a:spcBef>
                <a:spcPts val="0"/>
              </a:spcBef>
              <a:spcAft>
                <a:spcPts val="0"/>
              </a:spcAft>
              <a:buSzPts val="1200"/>
              <a:buNone/>
              <a:defRPr b="1"/>
            </a:lvl7pPr>
            <a:lvl8pPr lvl="7" algn="ctr" rtl="0">
              <a:spcBef>
                <a:spcPts val="0"/>
              </a:spcBef>
              <a:spcAft>
                <a:spcPts val="0"/>
              </a:spcAft>
              <a:buSzPts val="1200"/>
              <a:buNone/>
              <a:defRPr b="1"/>
            </a:lvl8pPr>
            <a:lvl9pPr lvl="8" algn="ctr" rtl="0">
              <a:spcBef>
                <a:spcPts val="0"/>
              </a:spcBef>
              <a:spcAft>
                <a:spcPts val="0"/>
              </a:spcAft>
              <a:buSzPts val="1200"/>
              <a:buNone/>
              <a:defRPr b="1"/>
            </a:lvl9pPr>
          </a:lstStyle>
          <a:p>
            <a:endParaRPr/>
          </a:p>
        </p:txBody>
      </p:sp>
      <p:sp>
        <p:nvSpPr>
          <p:cNvPr id="405" name="Google Shape;405;p13"/>
          <p:cNvSpPr txBox="1">
            <a:spLocks noGrp="1"/>
          </p:cNvSpPr>
          <p:nvPr>
            <p:ph type="subTitle" idx="8"/>
          </p:nvPr>
        </p:nvSpPr>
        <p:spPr>
          <a:xfrm>
            <a:off x="6022212" y="3660636"/>
            <a:ext cx="1862700" cy="52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2000">
                <a:latin typeface="Cinzel Medium"/>
                <a:ea typeface="Cinzel Medium"/>
                <a:cs typeface="Cinzel Medium"/>
                <a:sym typeface="Cinzel Medium"/>
              </a:defRPr>
            </a:lvl1pPr>
            <a:lvl2pPr lvl="1" algn="ctr" rtl="0">
              <a:spcBef>
                <a:spcPts val="0"/>
              </a:spcBef>
              <a:spcAft>
                <a:spcPts val="0"/>
              </a:spcAft>
              <a:buSzPts val="1200"/>
              <a:buNone/>
              <a:defRPr b="1"/>
            </a:lvl2pPr>
            <a:lvl3pPr lvl="2" algn="ctr" rtl="0">
              <a:spcBef>
                <a:spcPts val="0"/>
              </a:spcBef>
              <a:spcAft>
                <a:spcPts val="0"/>
              </a:spcAft>
              <a:buSzPts val="1200"/>
              <a:buNone/>
              <a:defRPr b="1"/>
            </a:lvl3pPr>
            <a:lvl4pPr lvl="3" algn="ctr" rtl="0">
              <a:spcBef>
                <a:spcPts val="0"/>
              </a:spcBef>
              <a:spcAft>
                <a:spcPts val="0"/>
              </a:spcAft>
              <a:buSzPts val="1200"/>
              <a:buNone/>
              <a:defRPr b="1"/>
            </a:lvl4pPr>
            <a:lvl5pPr lvl="4" algn="ctr" rtl="0">
              <a:spcBef>
                <a:spcPts val="0"/>
              </a:spcBef>
              <a:spcAft>
                <a:spcPts val="0"/>
              </a:spcAft>
              <a:buSzPts val="1200"/>
              <a:buNone/>
              <a:defRPr b="1"/>
            </a:lvl5pPr>
            <a:lvl6pPr lvl="5" algn="ctr" rtl="0">
              <a:spcBef>
                <a:spcPts val="0"/>
              </a:spcBef>
              <a:spcAft>
                <a:spcPts val="0"/>
              </a:spcAft>
              <a:buSzPts val="1200"/>
              <a:buNone/>
              <a:defRPr b="1"/>
            </a:lvl6pPr>
            <a:lvl7pPr lvl="6" algn="ctr" rtl="0">
              <a:spcBef>
                <a:spcPts val="0"/>
              </a:spcBef>
              <a:spcAft>
                <a:spcPts val="0"/>
              </a:spcAft>
              <a:buSzPts val="1200"/>
              <a:buNone/>
              <a:defRPr b="1"/>
            </a:lvl7pPr>
            <a:lvl8pPr lvl="7" algn="ctr" rtl="0">
              <a:spcBef>
                <a:spcPts val="0"/>
              </a:spcBef>
              <a:spcAft>
                <a:spcPts val="0"/>
              </a:spcAft>
              <a:buSzPts val="1200"/>
              <a:buNone/>
              <a:defRPr b="1"/>
            </a:lvl8pPr>
            <a:lvl9pPr lvl="8" algn="ctr" rtl="0">
              <a:spcBef>
                <a:spcPts val="0"/>
              </a:spcBef>
              <a:spcAft>
                <a:spcPts val="0"/>
              </a:spcAft>
              <a:buSzPts val="1200"/>
              <a:buNone/>
              <a:defRPr b="1"/>
            </a:lvl9pPr>
          </a:lstStyle>
          <a:p>
            <a:endParaRPr/>
          </a:p>
        </p:txBody>
      </p:sp>
      <p:sp>
        <p:nvSpPr>
          <p:cNvPr id="406" name="Google Shape;406;p13"/>
          <p:cNvSpPr/>
          <p:nvPr/>
        </p:nvSpPr>
        <p:spPr>
          <a:xfrm>
            <a:off x="-4950" y="4604000"/>
            <a:ext cx="91539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13"/>
          <p:cNvCxnSpPr/>
          <p:nvPr/>
        </p:nvCxnSpPr>
        <p:spPr>
          <a:xfrm>
            <a:off x="-39750" y="269700"/>
            <a:ext cx="9263700" cy="0"/>
          </a:xfrm>
          <a:prstGeom prst="straightConnector1">
            <a:avLst/>
          </a:prstGeom>
          <a:noFill/>
          <a:ln w="9525" cap="flat" cmpd="sng">
            <a:solidFill>
              <a:schemeClr val="dk1"/>
            </a:solidFill>
            <a:prstDash val="solid"/>
            <a:round/>
            <a:headEnd type="none" w="med" len="med"/>
            <a:tailEnd type="none" w="med" len="med"/>
          </a:ln>
        </p:spPr>
      </p:cxnSp>
      <p:sp>
        <p:nvSpPr>
          <p:cNvPr id="408" name="Google Shape;408;p13"/>
          <p:cNvSpPr/>
          <p:nvPr/>
        </p:nvSpPr>
        <p:spPr>
          <a:xfrm>
            <a:off x="590525" y="2099988"/>
            <a:ext cx="263700" cy="263700"/>
          </a:xfrm>
          <a:prstGeom prst="mathPlus">
            <a:avLst>
              <a:gd name="adj1" fmla="val 944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13"/>
          <p:cNvGrpSpPr/>
          <p:nvPr/>
        </p:nvGrpSpPr>
        <p:grpSpPr>
          <a:xfrm rot="5400000">
            <a:off x="8434701" y="1582600"/>
            <a:ext cx="669600" cy="365175"/>
            <a:chOff x="6791276" y="1417000"/>
            <a:chExt cx="669600" cy="365175"/>
          </a:xfrm>
        </p:grpSpPr>
        <p:grpSp>
          <p:nvGrpSpPr>
            <p:cNvPr id="410" name="Google Shape;410;p13"/>
            <p:cNvGrpSpPr/>
            <p:nvPr/>
          </p:nvGrpSpPr>
          <p:grpSpPr>
            <a:xfrm>
              <a:off x="6791276" y="1417000"/>
              <a:ext cx="669600" cy="21900"/>
              <a:chOff x="6791276" y="1417000"/>
              <a:chExt cx="669600" cy="21900"/>
            </a:xfrm>
          </p:grpSpPr>
          <p:sp>
            <p:nvSpPr>
              <p:cNvPr id="411" name="Google Shape;411;p13"/>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3"/>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3"/>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3"/>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3"/>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3"/>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3"/>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3"/>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13"/>
            <p:cNvGrpSpPr/>
            <p:nvPr/>
          </p:nvGrpSpPr>
          <p:grpSpPr>
            <a:xfrm>
              <a:off x="6791276" y="1531425"/>
              <a:ext cx="669600" cy="21900"/>
              <a:chOff x="6791276" y="1417000"/>
              <a:chExt cx="669600" cy="21900"/>
            </a:xfrm>
          </p:grpSpPr>
          <p:sp>
            <p:nvSpPr>
              <p:cNvPr id="420" name="Google Shape;420;p13"/>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3"/>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3"/>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3"/>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3"/>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3"/>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3"/>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 name="Google Shape;428;p13"/>
            <p:cNvGrpSpPr/>
            <p:nvPr/>
          </p:nvGrpSpPr>
          <p:grpSpPr>
            <a:xfrm>
              <a:off x="6791276" y="1645850"/>
              <a:ext cx="669600" cy="21900"/>
              <a:chOff x="6791276" y="1417000"/>
              <a:chExt cx="669600" cy="21900"/>
            </a:xfrm>
          </p:grpSpPr>
          <p:sp>
            <p:nvSpPr>
              <p:cNvPr id="429" name="Google Shape;429;p13"/>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3"/>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3"/>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3"/>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3"/>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3"/>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13"/>
            <p:cNvGrpSpPr/>
            <p:nvPr/>
          </p:nvGrpSpPr>
          <p:grpSpPr>
            <a:xfrm>
              <a:off x="6791276" y="1760275"/>
              <a:ext cx="669600" cy="21900"/>
              <a:chOff x="6791276" y="1417000"/>
              <a:chExt cx="669600" cy="21900"/>
            </a:xfrm>
          </p:grpSpPr>
          <p:sp>
            <p:nvSpPr>
              <p:cNvPr id="438" name="Google Shape;438;p13"/>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3"/>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3"/>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3"/>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3"/>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3"/>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3"/>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6" name="Google Shape;446;p13"/>
          <p:cNvSpPr/>
          <p:nvPr/>
        </p:nvSpPr>
        <p:spPr>
          <a:xfrm>
            <a:off x="8717313" y="3869725"/>
            <a:ext cx="104400" cy="10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79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800"/>
        <p:cNvGrpSpPr/>
        <p:nvPr/>
      </p:nvGrpSpPr>
      <p:grpSpPr>
        <a:xfrm>
          <a:off x="0" y="0"/>
          <a:ext cx="0" cy="0"/>
          <a:chOff x="0" y="0"/>
          <a:chExt cx="0" cy="0"/>
        </a:xfrm>
      </p:grpSpPr>
      <p:sp>
        <p:nvSpPr>
          <p:cNvPr id="801" name="Google Shape;801;p23"/>
          <p:cNvSpPr/>
          <p:nvPr/>
        </p:nvSpPr>
        <p:spPr>
          <a:xfrm>
            <a:off x="-4950" y="4604000"/>
            <a:ext cx="91539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2" name="Google Shape;802;p23"/>
          <p:cNvCxnSpPr/>
          <p:nvPr/>
        </p:nvCxnSpPr>
        <p:spPr>
          <a:xfrm>
            <a:off x="-39750" y="269700"/>
            <a:ext cx="9263700" cy="0"/>
          </a:xfrm>
          <a:prstGeom prst="straightConnector1">
            <a:avLst/>
          </a:prstGeom>
          <a:noFill/>
          <a:ln w="9525" cap="flat" cmpd="sng">
            <a:solidFill>
              <a:schemeClr val="dk1"/>
            </a:solidFill>
            <a:prstDash val="solid"/>
            <a:round/>
            <a:headEnd type="none" w="med" len="med"/>
            <a:tailEnd type="none" w="med" len="med"/>
          </a:ln>
        </p:spPr>
      </p:cxnSp>
      <p:grpSp>
        <p:nvGrpSpPr>
          <p:cNvPr id="803" name="Google Shape;803;p23"/>
          <p:cNvGrpSpPr/>
          <p:nvPr/>
        </p:nvGrpSpPr>
        <p:grpSpPr>
          <a:xfrm>
            <a:off x="7102627" y="621617"/>
            <a:ext cx="1778090" cy="322123"/>
            <a:chOff x="4520300" y="3726050"/>
            <a:chExt cx="2454569" cy="444675"/>
          </a:xfrm>
        </p:grpSpPr>
        <p:sp>
          <p:nvSpPr>
            <p:cNvPr id="804" name="Google Shape;804;p23"/>
            <p:cNvSpPr/>
            <p:nvPr/>
          </p:nvSpPr>
          <p:spPr>
            <a:xfrm>
              <a:off x="4520300" y="37260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805" name="Google Shape;805;p23"/>
            <p:cNvSpPr/>
            <p:nvPr/>
          </p:nvSpPr>
          <p:spPr>
            <a:xfrm>
              <a:off x="4520300" y="384640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806" name="Google Shape;806;p23"/>
            <p:cNvSpPr/>
            <p:nvPr/>
          </p:nvSpPr>
          <p:spPr>
            <a:xfrm>
              <a:off x="4520300" y="39667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grpSp>
      <p:sp>
        <p:nvSpPr>
          <p:cNvPr id="807" name="Google Shape;807;p23"/>
          <p:cNvSpPr/>
          <p:nvPr/>
        </p:nvSpPr>
        <p:spPr>
          <a:xfrm>
            <a:off x="221725" y="3957875"/>
            <a:ext cx="104400" cy="10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23"/>
          <p:cNvGrpSpPr/>
          <p:nvPr/>
        </p:nvGrpSpPr>
        <p:grpSpPr>
          <a:xfrm rot="5400000">
            <a:off x="69501" y="1446425"/>
            <a:ext cx="669600" cy="365175"/>
            <a:chOff x="6791276" y="1417000"/>
            <a:chExt cx="669600" cy="365175"/>
          </a:xfrm>
        </p:grpSpPr>
        <p:grpSp>
          <p:nvGrpSpPr>
            <p:cNvPr id="809" name="Google Shape;809;p23"/>
            <p:cNvGrpSpPr/>
            <p:nvPr/>
          </p:nvGrpSpPr>
          <p:grpSpPr>
            <a:xfrm>
              <a:off x="6791276" y="1417000"/>
              <a:ext cx="669600" cy="21900"/>
              <a:chOff x="6791276" y="1417000"/>
              <a:chExt cx="669600" cy="21900"/>
            </a:xfrm>
          </p:grpSpPr>
          <p:sp>
            <p:nvSpPr>
              <p:cNvPr id="810" name="Google Shape;810;p23"/>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3"/>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3"/>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3"/>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3"/>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3"/>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3"/>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3"/>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23"/>
            <p:cNvGrpSpPr/>
            <p:nvPr/>
          </p:nvGrpSpPr>
          <p:grpSpPr>
            <a:xfrm>
              <a:off x="6791276" y="1531425"/>
              <a:ext cx="669600" cy="21900"/>
              <a:chOff x="6791276" y="1417000"/>
              <a:chExt cx="669600" cy="21900"/>
            </a:xfrm>
          </p:grpSpPr>
          <p:sp>
            <p:nvSpPr>
              <p:cNvPr id="819" name="Google Shape;819;p23"/>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3"/>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3"/>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3"/>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3"/>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3"/>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3"/>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3"/>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23"/>
            <p:cNvGrpSpPr/>
            <p:nvPr/>
          </p:nvGrpSpPr>
          <p:grpSpPr>
            <a:xfrm>
              <a:off x="6791276" y="1645850"/>
              <a:ext cx="669600" cy="21900"/>
              <a:chOff x="6791276" y="1417000"/>
              <a:chExt cx="669600" cy="21900"/>
            </a:xfrm>
          </p:grpSpPr>
          <p:sp>
            <p:nvSpPr>
              <p:cNvPr id="828" name="Google Shape;828;p23"/>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3"/>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3"/>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3"/>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3"/>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3"/>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3"/>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3"/>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23"/>
            <p:cNvGrpSpPr/>
            <p:nvPr/>
          </p:nvGrpSpPr>
          <p:grpSpPr>
            <a:xfrm>
              <a:off x="6791276" y="1760275"/>
              <a:ext cx="669600" cy="21900"/>
              <a:chOff x="6791276" y="1417000"/>
              <a:chExt cx="669600" cy="21900"/>
            </a:xfrm>
          </p:grpSpPr>
          <p:sp>
            <p:nvSpPr>
              <p:cNvPr id="837" name="Google Shape;837;p23"/>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3"/>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3"/>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3"/>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3"/>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3"/>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3"/>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3"/>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5" name="Google Shape;845;p23"/>
          <p:cNvSpPr/>
          <p:nvPr/>
        </p:nvSpPr>
        <p:spPr>
          <a:xfrm>
            <a:off x="8537575" y="3045463"/>
            <a:ext cx="263700" cy="263700"/>
          </a:xfrm>
          <a:prstGeom prst="mathPlus">
            <a:avLst>
              <a:gd name="adj1" fmla="val 944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CUSTOM_6_1_1">
    <p:spTree>
      <p:nvGrpSpPr>
        <p:cNvPr id="1" name="Shape 846"/>
        <p:cNvGrpSpPr/>
        <p:nvPr/>
      </p:nvGrpSpPr>
      <p:grpSpPr>
        <a:xfrm>
          <a:off x="0" y="0"/>
          <a:ext cx="0" cy="0"/>
          <a:chOff x="0" y="0"/>
          <a:chExt cx="0" cy="0"/>
        </a:xfrm>
      </p:grpSpPr>
      <p:sp>
        <p:nvSpPr>
          <p:cNvPr id="847" name="Google Shape;847;p24"/>
          <p:cNvSpPr/>
          <p:nvPr/>
        </p:nvSpPr>
        <p:spPr>
          <a:xfrm>
            <a:off x="-4950" y="4604000"/>
            <a:ext cx="91539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8" name="Google Shape;848;p24"/>
          <p:cNvCxnSpPr/>
          <p:nvPr/>
        </p:nvCxnSpPr>
        <p:spPr>
          <a:xfrm>
            <a:off x="-39750" y="269700"/>
            <a:ext cx="9263700" cy="0"/>
          </a:xfrm>
          <a:prstGeom prst="straightConnector1">
            <a:avLst/>
          </a:prstGeom>
          <a:noFill/>
          <a:ln w="9525" cap="flat" cmpd="sng">
            <a:solidFill>
              <a:schemeClr val="dk1"/>
            </a:solidFill>
            <a:prstDash val="solid"/>
            <a:round/>
            <a:headEnd type="none" w="med" len="med"/>
            <a:tailEnd type="none" w="med" len="med"/>
          </a:ln>
        </p:spPr>
      </p:cxnSp>
      <p:grpSp>
        <p:nvGrpSpPr>
          <p:cNvPr id="849" name="Google Shape;849;p24"/>
          <p:cNvGrpSpPr/>
          <p:nvPr/>
        </p:nvGrpSpPr>
        <p:grpSpPr>
          <a:xfrm>
            <a:off x="48702" y="977867"/>
            <a:ext cx="1778090" cy="322123"/>
            <a:chOff x="4520300" y="3726050"/>
            <a:chExt cx="2454569" cy="444675"/>
          </a:xfrm>
        </p:grpSpPr>
        <p:sp>
          <p:nvSpPr>
            <p:cNvPr id="850" name="Google Shape;850;p24"/>
            <p:cNvSpPr/>
            <p:nvPr/>
          </p:nvSpPr>
          <p:spPr>
            <a:xfrm>
              <a:off x="4520300" y="37260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851" name="Google Shape;851;p24"/>
            <p:cNvSpPr/>
            <p:nvPr/>
          </p:nvSpPr>
          <p:spPr>
            <a:xfrm>
              <a:off x="4520300" y="384640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sp>
          <p:nvSpPr>
            <p:cNvPr id="852" name="Google Shape;852;p24"/>
            <p:cNvSpPr/>
            <p:nvPr/>
          </p:nvSpPr>
          <p:spPr>
            <a:xfrm>
              <a:off x="4520300" y="39667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sp>
      </p:grpSp>
      <p:sp>
        <p:nvSpPr>
          <p:cNvPr id="853" name="Google Shape;853;p24"/>
          <p:cNvSpPr/>
          <p:nvPr/>
        </p:nvSpPr>
        <p:spPr>
          <a:xfrm>
            <a:off x="423625" y="4125125"/>
            <a:ext cx="104400" cy="10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 name="Google Shape;854;p24"/>
          <p:cNvGrpSpPr/>
          <p:nvPr/>
        </p:nvGrpSpPr>
        <p:grpSpPr>
          <a:xfrm rot="5400000">
            <a:off x="8397676" y="3607725"/>
            <a:ext cx="669600" cy="365175"/>
            <a:chOff x="6791276" y="1417000"/>
            <a:chExt cx="669600" cy="365175"/>
          </a:xfrm>
        </p:grpSpPr>
        <p:grpSp>
          <p:nvGrpSpPr>
            <p:cNvPr id="855" name="Google Shape;855;p24"/>
            <p:cNvGrpSpPr/>
            <p:nvPr/>
          </p:nvGrpSpPr>
          <p:grpSpPr>
            <a:xfrm>
              <a:off x="6791276" y="1417000"/>
              <a:ext cx="669600" cy="21900"/>
              <a:chOff x="6791276" y="1417000"/>
              <a:chExt cx="669600" cy="21900"/>
            </a:xfrm>
          </p:grpSpPr>
          <p:sp>
            <p:nvSpPr>
              <p:cNvPr id="856" name="Google Shape;856;p24"/>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4"/>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4"/>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4"/>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4"/>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4"/>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4"/>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4"/>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24"/>
            <p:cNvGrpSpPr/>
            <p:nvPr/>
          </p:nvGrpSpPr>
          <p:grpSpPr>
            <a:xfrm>
              <a:off x="6791276" y="1531425"/>
              <a:ext cx="669600" cy="21900"/>
              <a:chOff x="6791276" y="1417000"/>
              <a:chExt cx="669600" cy="21900"/>
            </a:xfrm>
          </p:grpSpPr>
          <p:sp>
            <p:nvSpPr>
              <p:cNvPr id="865" name="Google Shape;865;p24"/>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4"/>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4"/>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4"/>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4"/>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4"/>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4"/>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4"/>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24"/>
            <p:cNvGrpSpPr/>
            <p:nvPr/>
          </p:nvGrpSpPr>
          <p:grpSpPr>
            <a:xfrm>
              <a:off x="6791276" y="1645850"/>
              <a:ext cx="669600" cy="21900"/>
              <a:chOff x="6791276" y="1417000"/>
              <a:chExt cx="669600" cy="21900"/>
            </a:xfrm>
          </p:grpSpPr>
          <p:sp>
            <p:nvSpPr>
              <p:cNvPr id="874" name="Google Shape;874;p24"/>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4"/>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4"/>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4"/>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4"/>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4"/>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4"/>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4"/>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24"/>
            <p:cNvGrpSpPr/>
            <p:nvPr/>
          </p:nvGrpSpPr>
          <p:grpSpPr>
            <a:xfrm>
              <a:off x="6791276" y="1760275"/>
              <a:ext cx="669600" cy="21900"/>
              <a:chOff x="6791276" y="1417000"/>
              <a:chExt cx="669600" cy="21900"/>
            </a:xfrm>
          </p:grpSpPr>
          <p:sp>
            <p:nvSpPr>
              <p:cNvPr id="883" name="Google Shape;883;p24"/>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4"/>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4"/>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4"/>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4"/>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4"/>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4"/>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4"/>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1" name="Google Shape;891;p24"/>
          <p:cNvSpPr/>
          <p:nvPr/>
        </p:nvSpPr>
        <p:spPr>
          <a:xfrm>
            <a:off x="8289775" y="884138"/>
            <a:ext cx="263700" cy="263700"/>
          </a:xfrm>
          <a:prstGeom prst="mathPlus">
            <a:avLst>
              <a:gd name="adj1" fmla="val 944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2375" y="539500"/>
            <a:ext cx="76992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800"/>
              <a:buFont typeface="Cinzel"/>
              <a:buNone/>
              <a:defRPr sz="2800" b="1">
                <a:solidFill>
                  <a:schemeClr val="dk1"/>
                </a:solidFill>
                <a:latin typeface="Cinzel"/>
                <a:ea typeface="Cinzel"/>
                <a:cs typeface="Cinzel"/>
                <a:sym typeface="Cinzel"/>
              </a:defRPr>
            </a:lvl1pPr>
            <a:lvl2pPr lvl="1" algn="ctr">
              <a:spcBef>
                <a:spcPts val="0"/>
              </a:spcBef>
              <a:spcAft>
                <a:spcPts val="0"/>
              </a:spcAft>
              <a:buClr>
                <a:schemeClr val="dk1"/>
              </a:buClr>
              <a:buSzPts val="2800"/>
              <a:buFont typeface="Cinzel"/>
              <a:buNone/>
              <a:defRPr sz="2800" b="1">
                <a:solidFill>
                  <a:schemeClr val="dk1"/>
                </a:solidFill>
                <a:latin typeface="Cinzel"/>
                <a:ea typeface="Cinzel"/>
                <a:cs typeface="Cinzel"/>
                <a:sym typeface="Cinzel"/>
              </a:defRPr>
            </a:lvl2pPr>
            <a:lvl3pPr lvl="2" algn="ctr">
              <a:spcBef>
                <a:spcPts val="0"/>
              </a:spcBef>
              <a:spcAft>
                <a:spcPts val="0"/>
              </a:spcAft>
              <a:buClr>
                <a:schemeClr val="dk1"/>
              </a:buClr>
              <a:buSzPts val="2800"/>
              <a:buFont typeface="Cinzel"/>
              <a:buNone/>
              <a:defRPr sz="2800" b="1">
                <a:solidFill>
                  <a:schemeClr val="dk1"/>
                </a:solidFill>
                <a:latin typeface="Cinzel"/>
                <a:ea typeface="Cinzel"/>
                <a:cs typeface="Cinzel"/>
                <a:sym typeface="Cinzel"/>
              </a:defRPr>
            </a:lvl3pPr>
            <a:lvl4pPr lvl="3" algn="ctr">
              <a:spcBef>
                <a:spcPts val="0"/>
              </a:spcBef>
              <a:spcAft>
                <a:spcPts val="0"/>
              </a:spcAft>
              <a:buClr>
                <a:schemeClr val="dk1"/>
              </a:buClr>
              <a:buSzPts val="2800"/>
              <a:buFont typeface="Cinzel"/>
              <a:buNone/>
              <a:defRPr sz="2800" b="1">
                <a:solidFill>
                  <a:schemeClr val="dk1"/>
                </a:solidFill>
                <a:latin typeface="Cinzel"/>
                <a:ea typeface="Cinzel"/>
                <a:cs typeface="Cinzel"/>
                <a:sym typeface="Cinzel"/>
              </a:defRPr>
            </a:lvl4pPr>
            <a:lvl5pPr lvl="4" algn="ctr">
              <a:spcBef>
                <a:spcPts val="0"/>
              </a:spcBef>
              <a:spcAft>
                <a:spcPts val="0"/>
              </a:spcAft>
              <a:buClr>
                <a:schemeClr val="dk1"/>
              </a:buClr>
              <a:buSzPts val="2800"/>
              <a:buFont typeface="Cinzel"/>
              <a:buNone/>
              <a:defRPr sz="2800" b="1">
                <a:solidFill>
                  <a:schemeClr val="dk1"/>
                </a:solidFill>
                <a:latin typeface="Cinzel"/>
                <a:ea typeface="Cinzel"/>
                <a:cs typeface="Cinzel"/>
                <a:sym typeface="Cinzel"/>
              </a:defRPr>
            </a:lvl5pPr>
            <a:lvl6pPr lvl="5" algn="ctr">
              <a:spcBef>
                <a:spcPts val="0"/>
              </a:spcBef>
              <a:spcAft>
                <a:spcPts val="0"/>
              </a:spcAft>
              <a:buClr>
                <a:schemeClr val="dk1"/>
              </a:buClr>
              <a:buSzPts val="2800"/>
              <a:buFont typeface="Cinzel"/>
              <a:buNone/>
              <a:defRPr sz="2800" b="1">
                <a:solidFill>
                  <a:schemeClr val="dk1"/>
                </a:solidFill>
                <a:latin typeface="Cinzel"/>
                <a:ea typeface="Cinzel"/>
                <a:cs typeface="Cinzel"/>
                <a:sym typeface="Cinzel"/>
              </a:defRPr>
            </a:lvl6pPr>
            <a:lvl7pPr lvl="6" algn="ctr">
              <a:spcBef>
                <a:spcPts val="0"/>
              </a:spcBef>
              <a:spcAft>
                <a:spcPts val="0"/>
              </a:spcAft>
              <a:buClr>
                <a:schemeClr val="dk1"/>
              </a:buClr>
              <a:buSzPts val="2800"/>
              <a:buFont typeface="Cinzel"/>
              <a:buNone/>
              <a:defRPr sz="2800" b="1">
                <a:solidFill>
                  <a:schemeClr val="dk1"/>
                </a:solidFill>
                <a:latin typeface="Cinzel"/>
                <a:ea typeface="Cinzel"/>
                <a:cs typeface="Cinzel"/>
                <a:sym typeface="Cinzel"/>
              </a:defRPr>
            </a:lvl7pPr>
            <a:lvl8pPr lvl="7" algn="ctr">
              <a:spcBef>
                <a:spcPts val="0"/>
              </a:spcBef>
              <a:spcAft>
                <a:spcPts val="0"/>
              </a:spcAft>
              <a:buClr>
                <a:schemeClr val="dk1"/>
              </a:buClr>
              <a:buSzPts val="2800"/>
              <a:buFont typeface="Cinzel"/>
              <a:buNone/>
              <a:defRPr sz="2800" b="1">
                <a:solidFill>
                  <a:schemeClr val="dk1"/>
                </a:solidFill>
                <a:latin typeface="Cinzel"/>
                <a:ea typeface="Cinzel"/>
                <a:cs typeface="Cinzel"/>
                <a:sym typeface="Cinzel"/>
              </a:defRPr>
            </a:lvl8pPr>
            <a:lvl9pPr lvl="8" algn="ctr">
              <a:spcBef>
                <a:spcPts val="0"/>
              </a:spcBef>
              <a:spcAft>
                <a:spcPts val="0"/>
              </a:spcAft>
              <a:buClr>
                <a:schemeClr val="dk1"/>
              </a:buClr>
              <a:buSzPts val="2800"/>
              <a:buFont typeface="Cinzel"/>
              <a:buNone/>
              <a:defRPr sz="2800" b="1">
                <a:solidFill>
                  <a:schemeClr val="dk1"/>
                </a:solidFill>
                <a:latin typeface="Cinzel"/>
                <a:ea typeface="Cinzel"/>
                <a:cs typeface="Cinzel"/>
                <a:sym typeface="Cinzel"/>
              </a:defRPr>
            </a:lvl9pPr>
          </a:lstStyle>
          <a:p>
            <a:endParaRPr/>
          </a:p>
        </p:txBody>
      </p:sp>
      <p:sp>
        <p:nvSpPr>
          <p:cNvPr id="7" name="Google Shape;7;p1"/>
          <p:cNvSpPr txBox="1">
            <a:spLocks noGrp="1"/>
          </p:cNvSpPr>
          <p:nvPr>
            <p:ph type="body" idx="1"/>
          </p:nvPr>
        </p:nvSpPr>
        <p:spPr>
          <a:xfrm>
            <a:off x="722375" y="1187600"/>
            <a:ext cx="76992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1pPr>
            <a:lvl2pPr marL="914400" lvl="1"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2pPr>
            <a:lvl3pPr marL="1371600" lvl="2"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3pPr>
            <a:lvl4pPr marL="1828800" lvl="3"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4pPr>
            <a:lvl5pPr marL="2286000" lvl="4"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5pPr>
            <a:lvl6pPr marL="2743200" lvl="5"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6pPr>
            <a:lvl7pPr marL="3200400" lvl="6"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7pPr>
            <a:lvl8pPr marL="3657600" lvl="7"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8pPr>
            <a:lvl9pPr marL="4114800" lvl="8"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5" r:id="rId3"/>
    <p:sldLayoutId id="2147483656" r:id="rId4"/>
    <p:sldLayoutId id="2147483658" r:id="rId5"/>
    <p:sldLayoutId id="2147483659" r:id="rId6"/>
    <p:sldLayoutId id="2147483668" r:id="rId7"/>
    <p:sldLayoutId id="2147483669" r:id="rId8"/>
    <p:sldLayoutId id="2147483670"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7.png"/><Relationship Id="rId4" Type="http://schemas.openxmlformats.org/officeDocument/2006/relationships/image" Target="../media/image16.jpe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8.jpe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jpe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28"/>
          <p:cNvSpPr txBox="1">
            <a:spLocks noGrp="1"/>
          </p:cNvSpPr>
          <p:nvPr>
            <p:ph type="ctrTitle"/>
          </p:nvPr>
        </p:nvSpPr>
        <p:spPr>
          <a:xfrm flipH="1">
            <a:off x="723110" y="1454188"/>
            <a:ext cx="7335039" cy="175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Module : EMBEDDED SYSTEM &amp; HARDWARE INTERFACING</a:t>
            </a:r>
            <a:endParaRPr b="0" dirty="0">
              <a:latin typeface="Cinzel Medium"/>
              <a:ea typeface="Cinzel Medium"/>
              <a:cs typeface="Cinzel Medium"/>
              <a:sym typeface="Cinzel Medium"/>
            </a:endParaRPr>
          </a:p>
        </p:txBody>
      </p:sp>
      <p:sp>
        <p:nvSpPr>
          <p:cNvPr id="903" name="Google Shape;903;p28"/>
          <p:cNvSpPr txBox="1">
            <a:spLocks noGrp="1"/>
          </p:cNvSpPr>
          <p:nvPr>
            <p:ph type="subTitle" idx="1"/>
          </p:nvPr>
        </p:nvSpPr>
        <p:spPr>
          <a:xfrm flipH="1">
            <a:off x="723111" y="3244713"/>
            <a:ext cx="46050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Prepared by : Muhammad </a:t>
            </a:r>
            <a:r>
              <a:rPr lang="en-US" dirty="0" err="1"/>
              <a:t>Syahmi</a:t>
            </a:r>
            <a:r>
              <a:rPr lang="en-US" dirty="0"/>
              <a:t> </a:t>
            </a:r>
            <a:endParaRPr dirty="0"/>
          </a:p>
        </p:txBody>
      </p:sp>
      <p:grpSp>
        <p:nvGrpSpPr>
          <p:cNvPr id="904" name="Google Shape;904;p28"/>
          <p:cNvGrpSpPr/>
          <p:nvPr/>
        </p:nvGrpSpPr>
        <p:grpSpPr>
          <a:xfrm flipH="1">
            <a:off x="7093693" y="3985617"/>
            <a:ext cx="1778090" cy="322123"/>
            <a:chOff x="4520300" y="3726050"/>
            <a:chExt cx="2454569" cy="444675"/>
          </a:xfrm>
        </p:grpSpPr>
        <p:sp>
          <p:nvSpPr>
            <p:cNvPr id="905" name="Google Shape;905;p28"/>
            <p:cNvSpPr/>
            <p:nvPr/>
          </p:nvSpPr>
          <p:spPr>
            <a:xfrm>
              <a:off x="4520300" y="37260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txBody>
            <a:bodyPr/>
            <a:lstStyle/>
            <a:p>
              <a:endParaRPr lang="en-US"/>
            </a:p>
          </p:txBody>
        </p:sp>
        <p:sp>
          <p:nvSpPr>
            <p:cNvPr id="906" name="Google Shape;906;p28"/>
            <p:cNvSpPr/>
            <p:nvPr/>
          </p:nvSpPr>
          <p:spPr>
            <a:xfrm>
              <a:off x="4520300" y="384640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txBody>
            <a:bodyPr/>
            <a:lstStyle/>
            <a:p>
              <a:endParaRPr lang="en-US"/>
            </a:p>
          </p:txBody>
        </p:sp>
        <p:sp>
          <p:nvSpPr>
            <p:cNvPr id="907" name="Google Shape;907;p28"/>
            <p:cNvSpPr/>
            <p:nvPr/>
          </p:nvSpPr>
          <p:spPr>
            <a:xfrm>
              <a:off x="4520300" y="39667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txBody>
            <a:bodyPr/>
            <a:lstStyle/>
            <a:p>
              <a:endParaRPr lang="en-US"/>
            </a:p>
          </p:txBody>
        </p:sp>
      </p:grpSp>
      <p:grpSp>
        <p:nvGrpSpPr>
          <p:cNvPr id="909" name="Google Shape;909;p28"/>
          <p:cNvGrpSpPr/>
          <p:nvPr/>
        </p:nvGrpSpPr>
        <p:grpSpPr>
          <a:xfrm rot="-5400000" flipH="1">
            <a:off x="848059" y="616025"/>
            <a:ext cx="669600" cy="365175"/>
            <a:chOff x="6791276" y="1417000"/>
            <a:chExt cx="669600" cy="365175"/>
          </a:xfrm>
        </p:grpSpPr>
        <p:grpSp>
          <p:nvGrpSpPr>
            <p:cNvPr id="910" name="Google Shape;910;p28"/>
            <p:cNvGrpSpPr/>
            <p:nvPr/>
          </p:nvGrpSpPr>
          <p:grpSpPr>
            <a:xfrm>
              <a:off x="6791276" y="1417000"/>
              <a:ext cx="669600" cy="21900"/>
              <a:chOff x="6791276" y="1417000"/>
              <a:chExt cx="669600" cy="21900"/>
            </a:xfrm>
          </p:grpSpPr>
          <p:sp>
            <p:nvSpPr>
              <p:cNvPr id="911" name="Google Shape;911;p2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28"/>
            <p:cNvGrpSpPr/>
            <p:nvPr/>
          </p:nvGrpSpPr>
          <p:grpSpPr>
            <a:xfrm>
              <a:off x="6791276" y="1531425"/>
              <a:ext cx="669600" cy="21900"/>
              <a:chOff x="6791276" y="1417000"/>
              <a:chExt cx="669600" cy="21900"/>
            </a:xfrm>
          </p:grpSpPr>
          <p:sp>
            <p:nvSpPr>
              <p:cNvPr id="920" name="Google Shape;920;p2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28"/>
            <p:cNvGrpSpPr/>
            <p:nvPr/>
          </p:nvGrpSpPr>
          <p:grpSpPr>
            <a:xfrm>
              <a:off x="6791276" y="1645850"/>
              <a:ext cx="669600" cy="21900"/>
              <a:chOff x="6791276" y="1417000"/>
              <a:chExt cx="669600" cy="21900"/>
            </a:xfrm>
          </p:grpSpPr>
          <p:sp>
            <p:nvSpPr>
              <p:cNvPr id="929" name="Google Shape;929;p2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28"/>
            <p:cNvGrpSpPr/>
            <p:nvPr/>
          </p:nvGrpSpPr>
          <p:grpSpPr>
            <a:xfrm>
              <a:off x="6791276" y="1760275"/>
              <a:ext cx="669600" cy="21900"/>
              <a:chOff x="6791276" y="1417000"/>
              <a:chExt cx="669600" cy="21900"/>
            </a:xfrm>
          </p:grpSpPr>
          <p:sp>
            <p:nvSpPr>
              <p:cNvPr id="938" name="Google Shape;938;p2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6" name="Google Shape;946;p28"/>
          <p:cNvSpPr/>
          <p:nvPr/>
        </p:nvSpPr>
        <p:spPr>
          <a:xfrm flipH="1">
            <a:off x="3035486" y="487300"/>
            <a:ext cx="104400" cy="10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flipH="1">
            <a:off x="591261" y="4014813"/>
            <a:ext cx="263700" cy="263700"/>
          </a:xfrm>
          <a:prstGeom prst="mathPlus">
            <a:avLst>
              <a:gd name="adj1" fmla="val 944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96;p32">
            <a:extLst>
              <a:ext uri="{FF2B5EF4-FFF2-40B4-BE49-F238E27FC236}">
                <a16:creationId xmlns:a16="http://schemas.microsoft.com/office/drawing/2014/main" id="{DA6D4C41-2548-36AF-9360-B5896436C1BF}"/>
              </a:ext>
            </a:extLst>
          </p:cNvPr>
          <p:cNvSpPr txBox="1">
            <a:spLocks/>
          </p:cNvSpPr>
          <p:nvPr/>
        </p:nvSpPr>
        <p:spPr>
          <a:xfrm>
            <a:off x="7905515"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5" name="Picture 4">
            <a:extLst>
              <a:ext uri="{FF2B5EF4-FFF2-40B4-BE49-F238E27FC236}">
                <a16:creationId xmlns:a16="http://schemas.microsoft.com/office/drawing/2014/main" id="{E46A247E-2129-CC35-C237-DCF618947FAE}"/>
              </a:ext>
            </a:extLst>
          </p:cNvPr>
          <p:cNvPicPr>
            <a:picLocks noChangeAspect="1"/>
          </p:cNvPicPr>
          <p:nvPr/>
        </p:nvPicPr>
        <p:blipFill>
          <a:blip r:embed="rId3"/>
          <a:stretch>
            <a:fillRect/>
          </a:stretch>
        </p:blipFill>
        <p:spPr>
          <a:xfrm>
            <a:off x="7982738" y="-264866"/>
            <a:ext cx="1128688" cy="1128688"/>
          </a:xfrm>
          <a:prstGeom prst="rect">
            <a:avLst/>
          </a:prstGeom>
        </p:spPr>
      </p:pic>
    </p:spTree>
    <p:extLst>
      <p:ext uri="{BB962C8B-B14F-4D97-AF65-F5344CB8AC3E}">
        <p14:creationId xmlns:p14="http://schemas.microsoft.com/office/powerpoint/2010/main" val="16774431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442030" y="356645"/>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r>
              <a:rPr lang="en-US" sz="2600" dirty="0"/>
              <a:t>How to connect esp32-cam with battery</a:t>
            </a:r>
          </a:p>
        </p:txBody>
      </p:sp>
      <p:pic>
        <p:nvPicPr>
          <p:cNvPr id="3074" name="Picture 2" descr="ESP32-CAM – Dr. Mountain">
            <a:extLst>
              <a:ext uri="{FF2B5EF4-FFF2-40B4-BE49-F238E27FC236}">
                <a16:creationId xmlns:a16="http://schemas.microsoft.com/office/drawing/2014/main" id="{4601EB78-689A-344F-88C4-7F97869BAB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0830" y="1722228"/>
            <a:ext cx="6642340" cy="21449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6885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442030" y="356645"/>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r>
              <a:rPr lang="en-US" sz="2600" dirty="0"/>
              <a:t>Understand how motor driver work</a:t>
            </a:r>
          </a:p>
        </p:txBody>
      </p:sp>
      <p:pic>
        <p:nvPicPr>
          <p:cNvPr id="5122" name="Picture 2" descr="L298N Motor Driver DC ESP32-CAM">
            <a:extLst>
              <a:ext uri="{FF2B5EF4-FFF2-40B4-BE49-F238E27FC236}">
                <a16:creationId xmlns:a16="http://schemas.microsoft.com/office/drawing/2014/main" id="{5227A15D-A9CD-1C42-F15C-057815FEEA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74665" y="1106877"/>
            <a:ext cx="4794670" cy="31964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9588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442030" y="356645"/>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r>
              <a:rPr lang="en-US" sz="2600" dirty="0"/>
              <a:t>How to connect motor with esp32-cam</a:t>
            </a:r>
          </a:p>
        </p:txBody>
      </p:sp>
      <p:pic>
        <p:nvPicPr>
          <p:cNvPr id="4098" name="Picture 2" descr="ESP32-CAM Remote Controlled Robot Diagram DC Motors Wiring Circuit">
            <a:extLst>
              <a:ext uri="{FF2B5EF4-FFF2-40B4-BE49-F238E27FC236}">
                <a16:creationId xmlns:a16="http://schemas.microsoft.com/office/drawing/2014/main" id="{C8B7A0ED-49FF-55AC-1C35-510937CEEC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87465" y="946500"/>
            <a:ext cx="4791855" cy="3651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6517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442030" y="356645"/>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r>
              <a:rPr lang="en-US" sz="2600" dirty="0"/>
              <a:t>How to connect motor with esp32-cam</a:t>
            </a:r>
          </a:p>
        </p:txBody>
      </p:sp>
      <p:sp>
        <p:nvSpPr>
          <p:cNvPr id="3" name="Rectangle 2">
            <a:extLst>
              <a:ext uri="{FF2B5EF4-FFF2-40B4-BE49-F238E27FC236}">
                <a16:creationId xmlns:a16="http://schemas.microsoft.com/office/drawing/2014/main" id="{06451C73-EE74-AB61-BDE5-5F029A57356E}"/>
              </a:ext>
            </a:extLst>
          </p:cNvPr>
          <p:cNvSpPr/>
          <p:nvPr/>
        </p:nvSpPr>
        <p:spPr>
          <a:xfrm>
            <a:off x="0" y="4540827"/>
            <a:ext cx="9144000" cy="609588"/>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aphicFrame>
        <p:nvGraphicFramePr>
          <p:cNvPr id="7" name="Table 6">
            <a:extLst>
              <a:ext uri="{FF2B5EF4-FFF2-40B4-BE49-F238E27FC236}">
                <a16:creationId xmlns:a16="http://schemas.microsoft.com/office/drawing/2014/main" id="{29731486-6987-51C5-BF57-1D2ADF0357C0}"/>
              </a:ext>
            </a:extLst>
          </p:cNvPr>
          <p:cNvGraphicFramePr>
            <a:graphicFrameLocks noGrp="1"/>
          </p:cNvGraphicFramePr>
          <p:nvPr>
            <p:extLst>
              <p:ext uri="{D42A27DB-BD31-4B8C-83A1-F6EECF244321}">
                <p14:modId xmlns:p14="http://schemas.microsoft.com/office/powerpoint/2010/main" val="929216352"/>
              </p:ext>
            </p:extLst>
          </p:nvPr>
        </p:nvGraphicFramePr>
        <p:xfrm>
          <a:off x="-1" y="981002"/>
          <a:ext cx="9144000" cy="4226560"/>
        </p:xfrm>
        <a:graphic>
          <a:graphicData uri="http://schemas.openxmlformats.org/drawingml/2006/table">
            <a:tbl>
              <a:tblPr firstRow="1" bandRow="1">
                <a:tableStyleId>{34E8850E-BAEB-4778-830D-D41124B6E3BE}</a:tableStyleId>
              </a:tblPr>
              <a:tblGrid>
                <a:gridCol w="1524000">
                  <a:extLst>
                    <a:ext uri="{9D8B030D-6E8A-4147-A177-3AD203B41FA5}">
                      <a16:colId xmlns:a16="http://schemas.microsoft.com/office/drawing/2014/main" val="296287314"/>
                    </a:ext>
                  </a:extLst>
                </a:gridCol>
                <a:gridCol w="1524000">
                  <a:extLst>
                    <a:ext uri="{9D8B030D-6E8A-4147-A177-3AD203B41FA5}">
                      <a16:colId xmlns:a16="http://schemas.microsoft.com/office/drawing/2014/main" val="1719552282"/>
                    </a:ext>
                  </a:extLst>
                </a:gridCol>
                <a:gridCol w="1524000">
                  <a:extLst>
                    <a:ext uri="{9D8B030D-6E8A-4147-A177-3AD203B41FA5}">
                      <a16:colId xmlns:a16="http://schemas.microsoft.com/office/drawing/2014/main" val="1052384636"/>
                    </a:ext>
                  </a:extLst>
                </a:gridCol>
                <a:gridCol w="1524000">
                  <a:extLst>
                    <a:ext uri="{9D8B030D-6E8A-4147-A177-3AD203B41FA5}">
                      <a16:colId xmlns:a16="http://schemas.microsoft.com/office/drawing/2014/main" val="2215004275"/>
                    </a:ext>
                  </a:extLst>
                </a:gridCol>
                <a:gridCol w="1524000">
                  <a:extLst>
                    <a:ext uri="{9D8B030D-6E8A-4147-A177-3AD203B41FA5}">
                      <a16:colId xmlns:a16="http://schemas.microsoft.com/office/drawing/2014/main" val="1224194987"/>
                    </a:ext>
                  </a:extLst>
                </a:gridCol>
                <a:gridCol w="1524000">
                  <a:extLst>
                    <a:ext uri="{9D8B030D-6E8A-4147-A177-3AD203B41FA5}">
                      <a16:colId xmlns:a16="http://schemas.microsoft.com/office/drawing/2014/main" val="916580749"/>
                    </a:ext>
                  </a:extLst>
                </a:gridCol>
              </a:tblGrid>
              <a:tr h="370840">
                <a:tc>
                  <a:txBody>
                    <a:bodyPr/>
                    <a:lstStyle/>
                    <a:p>
                      <a:pPr algn="ctr"/>
                      <a:r>
                        <a:rPr lang="en-US" sz="1400" dirty="0">
                          <a:latin typeface="Cinzel" panose="020B0604020202020204" charset="0"/>
                        </a:rPr>
                        <a:t>esp32-cam</a:t>
                      </a:r>
                    </a:p>
                  </a:txBody>
                  <a:tcPr/>
                </a:tc>
                <a:tc>
                  <a:txBody>
                    <a:bodyPr/>
                    <a:lstStyle/>
                    <a:p>
                      <a:pPr algn="ctr"/>
                      <a:r>
                        <a:rPr lang="en-US" dirty="0"/>
                        <a:t>Motor driver</a:t>
                      </a:r>
                    </a:p>
                  </a:txBody>
                  <a:tcPr/>
                </a:tc>
                <a:tc>
                  <a:txBody>
                    <a:bodyPr/>
                    <a:lstStyle/>
                    <a:p>
                      <a:pPr algn="ctr"/>
                      <a:r>
                        <a:rPr lang="en-US" dirty="0"/>
                        <a:t>Battery</a:t>
                      </a:r>
                    </a:p>
                  </a:txBody>
                  <a:tcPr/>
                </a:tc>
                <a:tc>
                  <a:txBody>
                    <a:bodyPr/>
                    <a:lstStyle/>
                    <a:p>
                      <a:pPr algn="ctr"/>
                      <a:r>
                        <a:rPr lang="en-US" dirty="0" err="1"/>
                        <a:t>Ir</a:t>
                      </a:r>
                      <a:r>
                        <a:rPr lang="en-US" dirty="0"/>
                        <a:t> sensor</a:t>
                      </a:r>
                    </a:p>
                  </a:txBody>
                  <a:tcPr/>
                </a:tc>
                <a:tc>
                  <a:txBody>
                    <a:bodyPr/>
                    <a:lstStyle/>
                    <a:p>
                      <a:pPr algn="ctr"/>
                      <a:r>
                        <a:rPr lang="en-US" dirty="0"/>
                        <a:t>Ultrasonic sensor</a:t>
                      </a:r>
                    </a:p>
                  </a:txBody>
                  <a:tcPr/>
                </a:tc>
                <a:tc>
                  <a:txBody>
                    <a:bodyPr/>
                    <a:lstStyle/>
                    <a:p>
                      <a:pPr algn="ctr"/>
                      <a:r>
                        <a:rPr lang="en-US" dirty="0"/>
                        <a:t>servo</a:t>
                      </a:r>
                    </a:p>
                  </a:txBody>
                  <a:tcPr/>
                </a:tc>
                <a:extLst>
                  <a:ext uri="{0D108BD9-81ED-4DB2-BD59-A6C34878D82A}">
                    <a16:rowId xmlns:a16="http://schemas.microsoft.com/office/drawing/2014/main" val="1244900915"/>
                  </a:ext>
                </a:extLst>
              </a:tr>
              <a:tr h="370840">
                <a:tc>
                  <a:txBody>
                    <a:bodyPr/>
                    <a:lstStyle/>
                    <a:p>
                      <a:pPr algn="ctr"/>
                      <a:r>
                        <a:rPr lang="en-US" dirty="0"/>
                        <a:t>5V</a:t>
                      </a:r>
                    </a:p>
                  </a:txBody>
                  <a:tcPr/>
                </a:tc>
                <a:tc>
                  <a:txBody>
                    <a:bodyPr/>
                    <a:lstStyle/>
                    <a:p>
                      <a:pPr algn="ctr"/>
                      <a:r>
                        <a:rPr lang="en-US" dirty="0"/>
                        <a:t>5V</a:t>
                      </a:r>
                    </a:p>
                  </a:txBody>
                  <a:tcPr/>
                </a:tc>
                <a:tc>
                  <a:txBody>
                    <a:bodyPr/>
                    <a:lstStyle/>
                    <a:p>
                      <a:pPr algn="ctr"/>
                      <a:r>
                        <a:rPr lang="en-US" dirty="0"/>
                        <a:t>5V</a:t>
                      </a:r>
                    </a:p>
                  </a:txBody>
                  <a:tcPr/>
                </a:tc>
                <a:tc>
                  <a:txBody>
                    <a:bodyPr/>
                    <a:lstStyle/>
                    <a:p>
                      <a:pPr algn="ctr"/>
                      <a:r>
                        <a:rPr lang="en-US" dirty="0"/>
                        <a:t>5V</a:t>
                      </a:r>
                    </a:p>
                  </a:txBody>
                  <a:tcPr/>
                </a:tc>
                <a:tc>
                  <a:txBody>
                    <a:bodyPr/>
                    <a:lstStyle/>
                    <a:p>
                      <a:pPr algn="ctr"/>
                      <a:r>
                        <a:rPr lang="en-US" dirty="0"/>
                        <a:t>5V</a:t>
                      </a:r>
                    </a:p>
                  </a:txBody>
                  <a:tcPr/>
                </a:tc>
                <a:tc>
                  <a:txBody>
                    <a:bodyPr/>
                    <a:lstStyle/>
                    <a:p>
                      <a:pPr algn="ctr"/>
                      <a:r>
                        <a:rPr lang="en-US" dirty="0"/>
                        <a:t>5V</a:t>
                      </a:r>
                    </a:p>
                  </a:txBody>
                  <a:tcPr/>
                </a:tc>
                <a:extLst>
                  <a:ext uri="{0D108BD9-81ED-4DB2-BD59-A6C34878D82A}">
                    <a16:rowId xmlns:a16="http://schemas.microsoft.com/office/drawing/2014/main" val="2887035964"/>
                  </a:ext>
                </a:extLst>
              </a:tr>
              <a:tr h="370840">
                <a:tc>
                  <a:txBody>
                    <a:bodyPr/>
                    <a:lstStyle/>
                    <a:p>
                      <a:pPr algn="ctr"/>
                      <a:r>
                        <a:rPr lang="en-US" dirty="0"/>
                        <a:t>GND</a:t>
                      </a:r>
                    </a:p>
                  </a:txBody>
                  <a:tcPr/>
                </a:tc>
                <a:tc>
                  <a:txBody>
                    <a:bodyPr/>
                    <a:lstStyle/>
                    <a:p>
                      <a:pPr algn="ctr"/>
                      <a:r>
                        <a:rPr lang="en-US" dirty="0"/>
                        <a:t>GND</a:t>
                      </a:r>
                    </a:p>
                  </a:txBody>
                  <a:tcPr/>
                </a:tc>
                <a:tc>
                  <a:txBody>
                    <a:bodyPr/>
                    <a:lstStyle/>
                    <a:p>
                      <a:pPr algn="ctr"/>
                      <a:r>
                        <a:rPr lang="en-US" dirty="0"/>
                        <a:t>GND</a:t>
                      </a:r>
                    </a:p>
                  </a:txBody>
                  <a:tcPr/>
                </a:tc>
                <a:tc>
                  <a:txBody>
                    <a:bodyPr/>
                    <a:lstStyle/>
                    <a:p>
                      <a:pPr algn="ctr"/>
                      <a:r>
                        <a:rPr lang="en-US" dirty="0"/>
                        <a:t>GND</a:t>
                      </a:r>
                    </a:p>
                  </a:txBody>
                  <a:tcPr/>
                </a:tc>
                <a:tc>
                  <a:txBody>
                    <a:bodyPr/>
                    <a:lstStyle/>
                    <a:p>
                      <a:pPr algn="ctr"/>
                      <a:r>
                        <a:rPr lang="en-US" dirty="0"/>
                        <a:t>GND</a:t>
                      </a:r>
                    </a:p>
                  </a:txBody>
                  <a:tcPr/>
                </a:tc>
                <a:tc>
                  <a:txBody>
                    <a:bodyPr/>
                    <a:lstStyle/>
                    <a:p>
                      <a:pPr algn="ctr"/>
                      <a:r>
                        <a:rPr lang="en-US" dirty="0"/>
                        <a:t>GND</a:t>
                      </a:r>
                    </a:p>
                  </a:txBody>
                  <a:tcPr/>
                </a:tc>
                <a:extLst>
                  <a:ext uri="{0D108BD9-81ED-4DB2-BD59-A6C34878D82A}">
                    <a16:rowId xmlns:a16="http://schemas.microsoft.com/office/drawing/2014/main" val="2692829457"/>
                  </a:ext>
                </a:extLst>
              </a:tr>
              <a:tr h="370840">
                <a:tc>
                  <a:txBody>
                    <a:bodyPr/>
                    <a:lstStyle/>
                    <a:p>
                      <a:pPr algn="ctr"/>
                      <a:r>
                        <a:rPr lang="en-US" dirty="0"/>
                        <a:t>PWM(GPIO12)</a:t>
                      </a:r>
                    </a:p>
                  </a:txBody>
                  <a:tcPr/>
                </a:tc>
                <a:tc>
                  <a:txBody>
                    <a:bodyPr/>
                    <a:lstStyle/>
                    <a:p>
                      <a:pPr algn="ctr"/>
                      <a:r>
                        <a:rPr lang="en-US" dirty="0"/>
                        <a:t>ENA</a:t>
                      </a:r>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1546952105"/>
                  </a:ext>
                </a:extLst>
              </a:tr>
              <a:tr h="370840">
                <a:tc>
                  <a:txBody>
                    <a:bodyPr/>
                    <a:lstStyle/>
                    <a:p>
                      <a:pPr algn="ctr"/>
                      <a:r>
                        <a:rPr lang="en-US" dirty="0"/>
                        <a:t>PWM(GPIO13)</a:t>
                      </a:r>
                    </a:p>
                  </a:txBody>
                  <a:tcPr/>
                </a:tc>
                <a:tc>
                  <a:txBody>
                    <a:bodyPr/>
                    <a:lstStyle/>
                    <a:p>
                      <a:pPr algn="ctr"/>
                      <a:r>
                        <a:rPr lang="en-US" dirty="0"/>
                        <a:t>ENB</a:t>
                      </a:r>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2600970716"/>
                  </a:ext>
                </a:extLst>
              </a:tr>
              <a:tr h="370840">
                <a:tc>
                  <a:txBody>
                    <a:bodyPr/>
                    <a:lstStyle/>
                    <a:p>
                      <a:pPr algn="ctr"/>
                      <a:r>
                        <a:rPr lang="en-US" dirty="0"/>
                        <a:t>DIR(GPIO15)</a:t>
                      </a:r>
                    </a:p>
                  </a:txBody>
                  <a:tcPr/>
                </a:tc>
                <a:tc>
                  <a:txBody>
                    <a:bodyPr/>
                    <a:lstStyle/>
                    <a:p>
                      <a:pPr algn="ctr"/>
                      <a:r>
                        <a:rPr lang="en-US" dirty="0"/>
                        <a:t>IN1</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1612997301"/>
                  </a:ext>
                </a:extLst>
              </a:tr>
              <a:tr h="370840">
                <a:tc>
                  <a:txBody>
                    <a:bodyPr/>
                    <a:lstStyle/>
                    <a:p>
                      <a:pPr algn="ctr"/>
                      <a:r>
                        <a:rPr lang="en-US" dirty="0"/>
                        <a:t>DIR(GPIO14)</a:t>
                      </a:r>
                    </a:p>
                  </a:txBody>
                  <a:tcPr/>
                </a:tc>
                <a:tc>
                  <a:txBody>
                    <a:bodyPr/>
                    <a:lstStyle/>
                    <a:p>
                      <a:pPr algn="ctr"/>
                      <a:r>
                        <a:rPr lang="en-US" dirty="0"/>
                        <a:t>IN2</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18983641"/>
                  </a:ext>
                </a:extLst>
              </a:tr>
              <a:tr h="370840">
                <a:tc>
                  <a:txBody>
                    <a:bodyPr/>
                    <a:lstStyle/>
                    <a:p>
                      <a:pPr algn="ctr"/>
                      <a:r>
                        <a:rPr lang="en-US" dirty="0"/>
                        <a:t>DIR(GPIO2)</a:t>
                      </a:r>
                    </a:p>
                  </a:txBody>
                  <a:tcPr/>
                </a:tc>
                <a:tc>
                  <a:txBody>
                    <a:bodyPr/>
                    <a:lstStyle/>
                    <a:p>
                      <a:pPr algn="ctr"/>
                      <a:r>
                        <a:rPr lang="en-US" dirty="0"/>
                        <a:t>IN3</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2346410262"/>
                  </a:ext>
                </a:extLst>
              </a:tr>
              <a:tr h="370840">
                <a:tc>
                  <a:txBody>
                    <a:bodyPr/>
                    <a:lstStyle/>
                    <a:p>
                      <a:pPr algn="ctr"/>
                      <a:r>
                        <a:rPr lang="en-US" dirty="0"/>
                        <a:t>DIR(GPIO3)</a:t>
                      </a:r>
                    </a:p>
                  </a:txBody>
                  <a:tcPr/>
                </a:tc>
                <a:tc>
                  <a:txBody>
                    <a:bodyPr/>
                    <a:lstStyle/>
                    <a:p>
                      <a:pPr algn="ctr"/>
                      <a:r>
                        <a:rPr lang="en-US" dirty="0"/>
                        <a:t>IN4</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2955287158"/>
                  </a:ext>
                </a:extLst>
              </a:tr>
              <a:tr h="370840">
                <a:tc>
                  <a:txBody>
                    <a:bodyPr/>
                    <a:lstStyle/>
                    <a:p>
                      <a:pPr algn="ctr"/>
                      <a:r>
                        <a:rPr lang="en-US" dirty="0"/>
                        <a:t>(GPIO0)</a:t>
                      </a:r>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a:t>IR1</a:t>
                      </a:r>
                    </a:p>
                  </a:txBody>
                  <a:tcPr/>
                </a:tc>
                <a:tc>
                  <a:txBody>
                    <a:bodyPr/>
                    <a:lstStyle/>
                    <a:p>
                      <a:pPr algn="ctr"/>
                      <a:r>
                        <a:rPr lang="en-US" dirty="0"/>
                        <a:t>TRG</a:t>
                      </a:r>
                    </a:p>
                  </a:txBody>
                  <a:tcPr/>
                </a:tc>
                <a:tc>
                  <a:txBody>
                    <a:bodyPr/>
                    <a:lstStyle/>
                    <a:p>
                      <a:pPr algn="ctr"/>
                      <a:r>
                        <a:rPr lang="en-US" dirty="0"/>
                        <a:t>PIN</a:t>
                      </a:r>
                    </a:p>
                  </a:txBody>
                  <a:tcPr/>
                </a:tc>
                <a:extLst>
                  <a:ext uri="{0D108BD9-81ED-4DB2-BD59-A6C34878D82A}">
                    <a16:rowId xmlns:a16="http://schemas.microsoft.com/office/drawing/2014/main" val="4041447075"/>
                  </a:ext>
                </a:extLst>
              </a:tr>
              <a:tr h="370840">
                <a:tc>
                  <a:txBody>
                    <a:bodyPr/>
                    <a:lstStyle/>
                    <a:p>
                      <a:pPr algn="ctr"/>
                      <a:r>
                        <a:rPr lang="en-US" dirty="0"/>
                        <a:t>(GPIO16)</a:t>
                      </a:r>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a:t>IR2</a:t>
                      </a:r>
                    </a:p>
                  </a:txBody>
                  <a:tcPr/>
                </a:tc>
                <a:tc>
                  <a:txBody>
                    <a:bodyPr/>
                    <a:lstStyle/>
                    <a:p>
                      <a:pPr algn="ctr"/>
                      <a:r>
                        <a:rPr lang="en-US" dirty="0"/>
                        <a:t>ECHO</a:t>
                      </a:r>
                    </a:p>
                  </a:txBody>
                  <a:tcPr/>
                </a:tc>
                <a:tc>
                  <a:txBody>
                    <a:bodyPr/>
                    <a:lstStyle/>
                    <a:p>
                      <a:pPr algn="ctr"/>
                      <a:endParaRPr lang="en-US" dirty="0"/>
                    </a:p>
                  </a:txBody>
                  <a:tcPr/>
                </a:tc>
                <a:extLst>
                  <a:ext uri="{0D108BD9-81ED-4DB2-BD59-A6C34878D82A}">
                    <a16:rowId xmlns:a16="http://schemas.microsoft.com/office/drawing/2014/main" val="819097233"/>
                  </a:ext>
                </a:extLst>
              </a:tr>
            </a:tbl>
          </a:graphicData>
        </a:graphic>
      </p:graphicFrame>
    </p:spTree>
    <p:extLst>
      <p:ext uri="{BB962C8B-B14F-4D97-AF65-F5344CB8AC3E}">
        <p14:creationId xmlns:p14="http://schemas.microsoft.com/office/powerpoint/2010/main" val="3043213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514350" y="1125920"/>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r>
              <a:rPr lang="en-US" sz="2600" dirty="0"/>
              <a:t>Lets build our robot and make code:</a:t>
            </a:r>
          </a:p>
          <a:p>
            <a:endParaRPr lang="en-US" sz="2600" dirty="0"/>
          </a:p>
          <a:p>
            <a:r>
              <a:rPr lang="en-US" sz="2600" dirty="0"/>
              <a:t>Forward()</a:t>
            </a:r>
          </a:p>
          <a:p>
            <a:r>
              <a:rPr lang="en-US" sz="2600" dirty="0"/>
              <a:t>REVERSE()</a:t>
            </a:r>
          </a:p>
          <a:p>
            <a:r>
              <a:rPr lang="en-US" sz="2600" dirty="0"/>
              <a:t>LEFT()</a:t>
            </a:r>
          </a:p>
          <a:p>
            <a:r>
              <a:rPr lang="en-US" sz="2600" dirty="0"/>
              <a:t>RIGHT() </a:t>
            </a:r>
          </a:p>
        </p:txBody>
      </p:sp>
    </p:spTree>
    <p:extLst>
      <p:ext uri="{BB962C8B-B14F-4D97-AF65-F5344CB8AC3E}">
        <p14:creationId xmlns:p14="http://schemas.microsoft.com/office/powerpoint/2010/main" val="28053643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2" name="Google Shape;982;p31">
            <a:extLst>
              <a:ext uri="{FF2B5EF4-FFF2-40B4-BE49-F238E27FC236}">
                <a16:creationId xmlns:a16="http://schemas.microsoft.com/office/drawing/2014/main" id="{48A685CC-4D94-FDF3-6194-DFD2D6593FCD}"/>
              </a:ext>
            </a:extLst>
          </p:cNvPr>
          <p:cNvSpPr txBox="1">
            <a:spLocks/>
          </p:cNvSpPr>
          <p:nvPr/>
        </p:nvSpPr>
        <p:spPr>
          <a:xfrm>
            <a:off x="0" y="1057163"/>
            <a:ext cx="8915399" cy="36181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1085850" lvl="2" indent="-171450" algn="l">
              <a:buSzPts val="1100"/>
              <a:buFont typeface="Arial" panose="020B0604020202020204" pitchFamily="34" charset="0"/>
              <a:buChar char="•"/>
            </a:pPr>
            <a:endParaRPr lang="en-US" dirty="0"/>
          </a:p>
        </p:txBody>
      </p:sp>
      <p:sp>
        <p:nvSpPr>
          <p:cNvPr id="14" name="Google Shape;981;p31">
            <a:extLst>
              <a:ext uri="{FF2B5EF4-FFF2-40B4-BE49-F238E27FC236}">
                <a16:creationId xmlns:a16="http://schemas.microsoft.com/office/drawing/2014/main" id="{9B9F44F1-9D43-9905-D8C7-5BDB979B16A0}"/>
              </a:ext>
            </a:extLst>
          </p:cNvPr>
          <p:cNvSpPr txBox="1">
            <a:spLocks noGrp="1"/>
          </p:cNvSpPr>
          <p:nvPr>
            <p:ph type="title"/>
          </p:nvPr>
        </p:nvSpPr>
        <p:spPr>
          <a:xfrm>
            <a:off x="762000" y="468223"/>
            <a:ext cx="7391399"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servo</a:t>
            </a:r>
          </a:p>
        </p:txBody>
      </p:sp>
      <p:pic>
        <p:nvPicPr>
          <p:cNvPr id="7" name="Picture 6">
            <a:extLst>
              <a:ext uri="{FF2B5EF4-FFF2-40B4-BE49-F238E27FC236}">
                <a16:creationId xmlns:a16="http://schemas.microsoft.com/office/drawing/2014/main" id="{526650D0-AA40-3CD3-66D5-140FE0A486B6}"/>
              </a:ext>
            </a:extLst>
          </p:cNvPr>
          <p:cNvPicPr>
            <a:picLocks noChangeAspect="1"/>
          </p:cNvPicPr>
          <p:nvPr/>
        </p:nvPicPr>
        <p:blipFill>
          <a:blip r:embed="rId4"/>
          <a:stretch>
            <a:fillRect/>
          </a:stretch>
        </p:blipFill>
        <p:spPr>
          <a:xfrm>
            <a:off x="762000" y="1135374"/>
            <a:ext cx="2782186" cy="2020523"/>
          </a:xfrm>
          <a:prstGeom prst="rect">
            <a:avLst/>
          </a:prstGeom>
        </p:spPr>
      </p:pic>
      <p:sp>
        <p:nvSpPr>
          <p:cNvPr id="8" name="TextBox 7">
            <a:extLst>
              <a:ext uri="{FF2B5EF4-FFF2-40B4-BE49-F238E27FC236}">
                <a16:creationId xmlns:a16="http://schemas.microsoft.com/office/drawing/2014/main" id="{7863381B-C390-4D79-6021-4D1AD5201556}"/>
              </a:ext>
            </a:extLst>
          </p:cNvPr>
          <p:cNvSpPr txBox="1"/>
          <p:nvPr/>
        </p:nvSpPr>
        <p:spPr>
          <a:xfrm>
            <a:off x="3544186" y="1512446"/>
            <a:ext cx="3667648" cy="954107"/>
          </a:xfrm>
          <a:prstGeom prst="rect">
            <a:avLst/>
          </a:prstGeom>
          <a:noFill/>
        </p:spPr>
        <p:txBody>
          <a:bodyPr wrap="square" rtlCol="0">
            <a:spAutoFit/>
          </a:bodyPr>
          <a:lstStyle/>
          <a:p>
            <a:r>
              <a:rPr lang="en-US" dirty="0"/>
              <a:t>What is a servo?</a:t>
            </a:r>
          </a:p>
          <a:p>
            <a:r>
              <a:rPr lang="en-US" dirty="0"/>
              <a:t>A servo is a small device that can rotate or move to a specific position based on control signals.</a:t>
            </a:r>
          </a:p>
        </p:txBody>
      </p:sp>
      <p:sp>
        <p:nvSpPr>
          <p:cNvPr id="10" name="TextBox 9">
            <a:extLst>
              <a:ext uri="{FF2B5EF4-FFF2-40B4-BE49-F238E27FC236}">
                <a16:creationId xmlns:a16="http://schemas.microsoft.com/office/drawing/2014/main" id="{5C67320A-253C-1446-BD55-514126FD3F11}"/>
              </a:ext>
            </a:extLst>
          </p:cNvPr>
          <p:cNvSpPr txBox="1"/>
          <p:nvPr/>
        </p:nvSpPr>
        <p:spPr>
          <a:xfrm>
            <a:off x="1107708" y="3155897"/>
            <a:ext cx="5284382" cy="1815882"/>
          </a:xfrm>
          <a:prstGeom prst="rect">
            <a:avLst/>
          </a:prstGeom>
          <a:noFill/>
        </p:spPr>
        <p:txBody>
          <a:bodyPr wrap="square" rtlCol="0">
            <a:spAutoFit/>
          </a:bodyPr>
          <a:lstStyle/>
          <a:p>
            <a:r>
              <a:rPr lang="en-US" dirty="0"/>
              <a:t>Why we use servo?</a:t>
            </a:r>
          </a:p>
          <a:p>
            <a:r>
              <a:rPr lang="en-US" dirty="0"/>
              <a:t>Servos are used to precisely control the position or movement of objects in various applications such as robotics, automation, remote control systems, and model making.</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812526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2" name="Google Shape;982;p31">
            <a:extLst>
              <a:ext uri="{FF2B5EF4-FFF2-40B4-BE49-F238E27FC236}">
                <a16:creationId xmlns:a16="http://schemas.microsoft.com/office/drawing/2014/main" id="{48A685CC-4D94-FDF3-6194-DFD2D6593FCD}"/>
              </a:ext>
            </a:extLst>
          </p:cNvPr>
          <p:cNvSpPr txBox="1">
            <a:spLocks/>
          </p:cNvSpPr>
          <p:nvPr/>
        </p:nvSpPr>
        <p:spPr>
          <a:xfrm>
            <a:off x="0" y="1057163"/>
            <a:ext cx="8915399" cy="36181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p:txBody>
      </p:sp>
      <p:sp>
        <p:nvSpPr>
          <p:cNvPr id="13" name="Google Shape;981;p31">
            <a:extLst>
              <a:ext uri="{FF2B5EF4-FFF2-40B4-BE49-F238E27FC236}">
                <a16:creationId xmlns:a16="http://schemas.microsoft.com/office/drawing/2014/main" id="{685D6C73-A55A-72C9-C5B1-F3F7E5B6D3A3}"/>
              </a:ext>
            </a:extLst>
          </p:cNvPr>
          <p:cNvSpPr txBox="1">
            <a:spLocks noGrp="1"/>
          </p:cNvSpPr>
          <p:nvPr>
            <p:ph type="title"/>
          </p:nvPr>
        </p:nvSpPr>
        <p:spPr>
          <a:xfrm>
            <a:off x="762000" y="468223"/>
            <a:ext cx="7391399"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t>Interfacing : Ultrasonic sensor</a:t>
            </a:r>
          </a:p>
        </p:txBody>
      </p:sp>
      <p:pic>
        <p:nvPicPr>
          <p:cNvPr id="10" name="Picture 9">
            <a:extLst>
              <a:ext uri="{FF2B5EF4-FFF2-40B4-BE49-F238E27FC236}">
                <a16:creationId xmlns:a16="http://schemas.microsoft.com/office/drawing/2014/main" id="{B79C97F3-4372-95A8-1909-8A8337A911E4}"/>
              </a:ext>
            </a:extLst>
          </p:cNvPr>
          <p:cNvPicPr>
            <a:picLocks noChangeAspect="1"/>
          </p:cNvPicPr>
          <p:nvPr/>
        </p:nvPicPr>
        <p:blipFill>
          <a:blip r:embed="rId4"/>
          <a:stretch>
            <a:fillRect/>
          </a:stretch>
        </p:blipFill>
        <p:spPr>
          <a:xfrm>
            <a:off x="-2165265" y="164710"/>
            <a:ext cx="6311731" cy="3638146"/>
          </a:xfrm>
          <a:prstGeom prst="rect">
            <a:avLst/>
          </a:prstGeom>
        </p:spPr>
      </p:pic>
      <p:sp>
        <p:nvSpPr>
          <p:cNvPr id="3" name="TextBox 2">
            <a:extLst>
              <a:ext uri="{FF2B5EF4-FFF2-40B4-BE49-F238E27FC236}">
                <a16:creationId xmlns:a16="http://schemas.microsoft.com/office/drawing/2014/main" id="{FA73FEAF-97F3-86D5-B3FD-F214E1D78FB9}"/>
              </a:ext>
            </a:extLst>
          </p:cNvPr>
          <p:cNvSpPr txBox="1"/>
          <p:nvPr/>
        </p:nvSpPr>
        <p:spPr>
          <a:xfrm>
            <a:off x="122357" y="3516047"/>
            <a:ext cx="2370383" cy="954107"/>
          </a:xfrm>
          <a:prstGeom prst="rect">
            <a:avLst/>
          </a:prstGeom>
          <a:noFill/>
        </p:spPr>
        <p:txBody>
          <a:bodyPr wrap="square" rtlCol="0">
            <a:spAutoFit/>
          </a:bodyPr>
          <a:lstStyle/>
          <a:p>
            <a:r>
              <a:rPr lang="en-US" dirty="0"/>
              <a:t>VCC = 3V3</a:t>
            </a:r>
          </a:p>
          <a:p>
            <a:r>
              <a:rPr lang="en-US" dirty="0"/>
              <a:t>GND = GND</a:t>
            </a:r>
          </a:p>
          <a:p>
            <a:r>
              <a:rPr lang="en-US" dirty="0"/>
              <a:t>ECHO = 13</a:t>
            </a:r>
          </a:p>
          <a:p>
            <a:r>
              <a:rPr lang="en-US" dirty="0"/>
              <a:t>TRIG = 15</a:t>
            </a:r>
          </a:p>
        </p:txBody>
      </p:sp>
      <p:sp>
        <p:nvSpPr>
          <p:cNvPr id="7" name="TextBox 6">
            <a:extLst>
              <a:ext uri="{FF2B5EF4-FFF2-40B4-BE49-F238E27FC236}">
                <a16:creationId xmlns:a16="http://schemas.microsoft.com/office/drawing/2014/main" id="{9CC632A6-B1AF-33D9-DD60-41B20BEDA8FE}"/>
              </a:ext>
            </a:extLst>
          </p:cNvPr>
          <p:cNvSpPr txBox="1"/>
          <p:nvPr/>
        </p:nvSpPr>
        <p:spPr>
          <a:xfrm>
            <a:off x="4030600" y="2715828"/>
            <a:ext cx="3841754" cy="1600438"/>
          </a:xfrm>
          <a:prstGeom prst="rect">
            <a:avLst/>
          </a:prstGeom>
          <a:noFill/>
        </p:spPr>
        <p:txBody>
          <a:bodyPr wrap="square" rtlCol="0">
            <a:spAutoFit/>
          </a:bodyPr>
          <a:lstStyle/>
          <a:p>
            <a:r>
              <a:rPr lang="en-US" dirty="0"/>
              <a:t>What is an Ultrasonic Sensor? An ultrasonic sensor is an instrument that measures the distance to an object using ultrasonic sound waves. An ultrasonic sensor uses a transducer to send and receive ultrasonic pulses that relay back information about an object's proximity.</a:t>
            </a:r>
          </a:p>
        </p:txBody>
      </p:sp>
      <p:sp>
        <p:nvSpPr>
          <p:cNvPr id="9" name="Rectangle 8">
            <a:extLst>
              <a:ext uri="{FF2B5EF4-FFF2-40B4-BE49-F238E27FC236}">
                <a16:creationId xmlns:a16="http://schemas.microsoft.com/office/drawing/2014/main" id="{8526D663-B838-EB34-D612-DBBBB1C51957}"/>
              </a:ext>
            </a:extLst>
          </p:cNvPr>
          <p:cNvSpPr/>
          <p:nvPr/>
        </p:nvSpPr>
        <p:spPr>
          <a:xfrm>
            <a:off x="2744824" y="890533"/>
            <a:ext cx="1220394" cy="2912323"/>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A4BE5271-2C0D-4FFC-54AB-88F010CAD708}"/>
              </a:ext>
            </a:extLst>
          </p:cNvPr>
          <p:cNvSpPr/>
          <p:nvPr/>
        </p:nvSpPr>
        <p:spPr>
          <a:xfrm>
            <a:off x="1394703" y="3110777"/>
            <a:ext cx="1245893" cy="1098286"/>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474FC0E8-0506-F282-4C8A-D09D9E10A5EA}"/>
              </a:ext>
            </a:extLst>
          </p:cNvPr>
          <p:cNvSpPr/>
          <p:nvPr/>
        </p:nvSpPr>
        <p:spPr>
          <a:xfrm>
            <a:off x="1566668" y="3123717"/>
            <a:ext cx="1245893" cy="1098286"/>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01E778B-9350-5D51-6568-546B0A510AF3}"/>
              </a:ext>
            </a:extLst>
          </p:cNvPr>
          <p:cNvSpPr/>
          <p:nvPr/>
        </p:nvSpPr>
        <p:spPr>
          <a:xfrm>
            <a:off x="2482458" y="884034"/>
            <a:ext cx="1245893" cy="1098286"/>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7" name="Picture 16">
            <a:extLst>
              <a:ext uri="{FF2B5EF4-FFF2-40B4-BE49-F238E27FC236}">
                <a16:creationId xmlns:a16="http://schemas.microsoft.com/office/drawing/2014/main" id="{47463231-C4A9-A9EE-E12D-0C32B4757CFC}"/>
              </a:ext>
            </a:extLst>
          </p:cNvPr>
          <p:cNvPicPr>
            <a:picLocks noChangeAspect="1"/>
          </p:cNvPicPr>
          <p:nvPr/>
        </p:nvPicPr>
        <p:blipFill>
          <a:blip r:embed="rId5"/>
          <a:stretch>
            <a:fillRect/>
          </a:stretch>
        </p:blipFill>
        <p:spPr>
          <a:xfrm rot="5400000">
            <a:off x="1986458" y="2200041"/>
            <a:ext cx="2232958" cy="940804"/>
          </a:xfrm>
          <a:prstGeom prst="rect">
            <a:avLst/>
          </a:prstGeom>
        </p:spPr>
      </p:pic>
      <p:cxnSp>
        <p:nvCxnSpPr>
          <p:cNvPr id="19" name="Straight Connector 18">
            <a:extLst>
              <a:ext uri="{FF2B5EF4-FFF2-40B4-BE49-F238E27FC236}">
                <a16:creationId xmlns:a16="http://schemas.microsoft.com/office/drawing/2014/main" id="{C280D530-B878-E276-AAB8-52F44A44F619}"/>
              </a:ext>
            </a:extLst>
          </p:cNvPr>
          <p:cNvCxnSpPr>
            <a:cxnSpLocks/>
          </p:cNvCxnSpPr>
          <p:nvPr/>
        </p:nvCxnSpPr>
        <p:spPr>
          <a:xfrm flipV="1">
            <a:off x="2521315" y="1909763"/>
            <a:ext cx="0" cy="148757"/>
          </a:xfrm>
          <a:prstGeom prst="line">
            <a:avLst/>
          </a:prstGeom>
          <a:ln w="57150">
            <a:solidFill>
              <a:srgbClr val="FF0000"/>
            </a:solidFill>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4DF72923-1915-034C-8CEA-3B3FACA2D26B}"/>
              </a:ext>
            </a:extLst>
          </p:cNvPr>
          <p:cNvCxnSpPr>
            <a:cxnSpLocks/>
          </p:cNvCxnSpPr>
          <p:nvPr/>
        </p:nvCxnSpPr>
        <p:spPr>
          <a:xfrm flipH="1">
            <a:off x="2506493" y="1936768"/>
            <a:ext cx="252084" cy="0"/>
          </a:xfrm>
          <a:prstGeom prst="line">
            <a:avLst/>
          </a:prstGeom>
          <a:ln w="57150">
            <a:solidFill>
              <a:srgbClr val="FF0000"/>
            </a:solidFill>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6329AF37-678B-D542-3AA3-0D0F004F18B2}"/>
              </a:ext>
            </a:extLst>
          </p:cNvPr>
          <p:cNvCxnSpPr>
            <a:cxnSpLocks/>
          </p:cNvCxnSpPr>
          <p:nvPr/>
        </p:nvCxnSpPr>
        <p:spPr>
          <a:xfrm flipV="1">
            <a:off x="1537860" y="3051719"/>
            <a:ext cx="0" cy="403475"/>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9C94FC3A-4456-DB7E-98F9-C995AF0637B5}"/>
              </a:ext>
            </a:extLst>
          </p:cNvPr>
          <p:cNvCxnSpPr>
            <a:cxnSpLocks/>
          </p:cNvCxnSpPr>
          <p:nvPr/>
        </p:nvCxnSpPr>
        <p:spPr>
          <a:xfrm>
            <a:off x="1537860" y="3426619"/>
            <a:ext cx="1193005" cy="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pic>
        <p:nvPicPr>
          <p:cNvPr id="33" name="Picture 32">
            <a:extLst>
              <a:ext uri="{FF2B5EF4-FFF2-40B4-BE49-F238E27FC236}">
                <a16:creationId xmlns:a16="http://schemas.microsoft.com/office/drawing/2014/main" id="{355D396E-ABF8-18F3-15E9-EF56CDE301C8}"/>
              </a:ext>
            </a:extLst>
          </p:cNvPr>
          <p:cNvPicPr>
            <a:picLocks noChangeAspect="1"/>
          </p:cNvPicPr>
          <p:nvPr/>
        </p:nvPicPr>
        <p:blipFill rotWithShape="1">
          <a:blip r:embed="rId6"/>
          <a:srcRect l="44435" t="5938" r="-356" b="5792"/>
          <a:stretch/>
        </p:blipFill>
        <p:spPr>
          <a:xfrm>
            <a:off x="4598039" y="1177098"/>
            <a:ext cx="2281131" cy="1442059"/>
          </a:xfrm>
          <a:prstGeom prst="rect">
            <a:avLst/>
          </a:prstGeom>
        </p:spPr>
      </p:pic>
    </p:spTree>
    <p:extLst>
      <p:ext uri="{BB962C8B-B14F-4D97-AF65-F5344CB8AC3E}">
        <p14:creationId xmlns:p14="http://schemas.microsoft.com/office/powerpoint/2010/main" val="2972370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514350" y="1125920"/>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r>
              <a:rPr lang="en-US" sz="2600" dirty="0"/>
              <a:t>LETS MAKE DISTANCE MEASUREMENT USING ULTRASONIC SENSOR:</a:t>
            </a:r>
          </a:p>
          <a:p>
            <a:endParaRPr lang="en-US" sz="2600" dirty="0"/>
          </a:p>
        </p:txBody>
      </p:sp>
    </p:spTree>
    <p:extLst>
      <p:ext uri="{BB962C8B-B14F-4D97-AF65-F5344CB8AC3E}">
        <p14:creationId xmlns:p14="http://schemas.microsoft.com/office/powerpoint/2010/main" val="39817903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2" name="Google Shape;982;p31">
            <a:extLst>
              <a:ext uri="{FF2B5EF4-FFF2-40B4-BE49-F238E27FC236}">
                <a16:creationId xmlns:a16="http://schemas.microsoft.com/office/drawing/2014/main" id="{48A685CC-4D94-FDF3-6194-DFD2D6593FCD}"/>
              </a:ext>
            </a:extLst>
          </p:cNvPr>
          <p:cNvSpPr txBox="1">
            <a:spLocks/>
          </p:cNvSpPr>
          <p:nvPr/>
        </p:nvSpPr>
        <p:spPr>
          <a:xfrm>
            <a:off x="114300" y="1071894"/>
            <a:ext cx="8915399" cy="36181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p:txBody>
      </p:sp>
      <p:sp>
        <p:nvSpPr>
          <p:cNvPr id="13" name="Google Shape;981;p31">
            <a:extLst>
              <a:ext uri="{FF2B5EF4-FFF2-40B4-BE49-F238E27FC236}">
                <a16:creationId xmlns:a16="http://schemas.microsoft.com/office/drawing/2014/main" id="{685D6C73-A55A-72C9-C5B1-F3F7E5B6D3A3}"/>
              </a:ext>
            </a:extLst>
          </p:cNvPr>
          <p:cNvSpPr txBox="1">
            <a:spLocks noGrp="1"/>
          </p:cNvSpPr>
          <p:nvPr>
            <p:ph type="title"/>
          </p:nvPr>
        </p:nvSpPr>
        <p:spPr>
          <a:xfrm>
            <a:off x="762000" y="468223"/>
            <a:ext cx="7391399"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t>Interfacing : IR sensor</a:t>
            </a:r>
          </a:p>
        </p:txBody>
      </p:sp>
      <p:sp>
        <p:nvSpPr>
          <p:cNvPr id="9" name="Rectangle 8">
            <a:extLst>
              <a:ext uri="{FF2B5EF4-FFF2-40B4-BE49-F238E27FC236}">
                <a16:creationId xmlns:a16="http://schemas.microsoft.com/office/drawing/2014/main" id="{8526D663-B838-EB34-D612-DBBBB1C51957}"/>
              </a:ext>
            </a:extLst>
          </p:cNvPr>
          <p:cNvSpPr/>
          <p:nvPr/>
        </p:nvSpPr>
        <p:spPr>
          <a:xfrm>
            <a:off x="2744824" y="890533"/>
            <a:ext cx="1220394" cy="2912323"/>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A4BE5271-2C0D-4FFC-54AB-88F010CAD708}"/>
              </a:ext>
            </a:extLst>
          </p:cNvPr>
          <p:cNvSpPr/>
          <p:nvPr/>
        </p:nvSpPr>
        <p:spPr>
          <a:xfrm>
            <a:off x="1394703" y="3110777"/>
            <a:ext cx="1245893" cy="1098286"/>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474FC0E8-0506-F282-4C8A-D09D9E10A5EA}"/>
              </a:ext>
            </a:extLst>
          </p:cNvPr>
          <p:cNvSpPr/>
          <p:nvPr/>
        </p:nvSpPr>
        <p:spPr>
          <a:xfrm>
            <a:off x="1566668" y="3123717"/>
            <a:ext cx="1245893" cy="1098286"/>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 </a:t>
            </a:r>
          </a:p>
        </p:txBody>
      </p:sp>
      <p:sp>
        <p:nvSpPr>
          <p:cNvPr id="16" name="Rectangle 15">
            <a:extLst>
              <a:ext uri="{FF2B5EF4-FFF2-40B4-BE49-F238E27FC236}">
                <a16:creationId xmlns:a16="http://schemas.microsoft.com/office/drawing/2014/main" id="{E01E778B-9350-5D51-6568-546B0A510AF3}"/>
              </a:ext>
            </a:extLst>
          </p:cNvPr>
          <p:cNvSpPr/>
          <p:nvPr/>
        </p:nvSpPr>
        <p:spPr>
          <a:xfrm>
            <a:off x="2482458" y="884034"/>
            <a:ext cx="1245893" cy="1098286"/>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026" name="Picture 2" descr="Infrared Sensor - How it Works, Types, Applications, Advantage &amp;  Disadvantage">
            <a:extLst>
              <a:ext uri="{FF2B5EF4-FFF2-40B4-BE49-F238E27FC236}">
                <a16:creationId xmlns:a16="http://schemas.microsoft.com/office/drawing/2014/main" id="{58593876-B2A0-E6E1-488F-D835E5B026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6908" y="1390533"/>
            <a:ext cx="2309870" cy="110801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E562EC2C-B7D5-2B54-30A1-5A45F1CBE4D9}"/>
              </a:ext>
            </a:extLst>
          </p:cNvPr>
          <p:cNvPicPr>
            <a:picLocks noChangeAspect="1"/>
          </p:cNvPicPr>
          <p:nvPr/>
        </p:nvPicPr>
        <p:blipFill>
          <a:blip r:embed="rId5"/>
          <a:stretch>
            <a:fillRect/>
          </a:stretch>
        </p:blipFill>
        <p:spPr>
          <a:xfrm rot="16200000">
            <a:off x="1003690" y="1073048"/>
            <a:ext cx="2061538" cy="2061538"/>
          </a:xfrm>
          <a:prstGeom prst="rect">
            <a:avLst/>
          </a:prstGeom>
        </p:spPr>
      </p:pic>
      <p:pic>
        <p:nvPicPr>
          <p:cNvPr id="15" name="Picture 14">
            <a:extLst>
              <a:ext uri="{FF2B5EF4-FFF2-40B4-BE49-F238E27FC236}">
                <a16:creationId xmlns:a16="http://schemas.microsoft.com/office/drawing/2014/main" id="{524C88F5-E136-FA3E-3CD3-99A33B25F13D}"/>
              </a:ext>
            </a:extLst>
          </p:cNvPr>
          <p:cNvPicPr>
            <a:picLocks noChangeAspect="1"/>
          </p:cNvPicPr>
          <p:nvPr/>
        </p:nvPicPr>
        <p:blipFill>
          <a:blip r:embed="rId6"/>
          <a:stretch>
            <a:fillRect/>
          </a:stretch>
        </p:blipFill>
        <p:spPr>
          <a:xfrm rot="5400000">
            <a:off x="-429157" y="2029688"/>
            <a:ext cx="2377505" cy="1001706"/>
          </a:xfrm>
          <a:prstGeom prst="rect">
            <a:avLst/>
          </a:prstGeom>
        </p:spPr>
      </p:pic>
      <p:cxnSp>
        <p:nvCxnSpPr>
          <p:cNvPr id="18" name="Straight Connector 17">
            <a:extLst>
              <a:ext uri="{FF2B5EF4-FFF2-40B4-BE49-F238E27FC236}">
                <a16:creationId xmlns:a16="http://schemas.microsoft.com/office/drawing/2014/main" id="{D83DB851-1336-CB46-AAEA-DA081FBC3CB2}"/>
              </a:ext>
            </a:extLst>
          </p:cNvPr>
          <p:cNvCxnSpPr>
            <a:cxnSpLocks/>
          </p:cNvCxnSpPr>
          <p:nvPr/>
        </p:nvCxnSpPr>
        <p:spPr>
          <a:xfrm flipV="1">
            <a:off x="651769" y="1571625"/>
            <a:ext cx="0" cy="532192"/>
          </a:xfrm>
          <a:prstGeom prst="line">
            <a:avLst/>
          </a:prstGeom>
          <a:ln w="38100"/>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D8DD6E7C-1577-C124-8AAF-E0436AD17075}"/>
              </a:ext>
            </a:extLst>
          </p:cNvPr>
          <p:cNvCxnSpPr>
            <a:cxnSpLocks/>
          </p:cNvCxnSpPr>
          <p:nvPr/>
        </p:nvCxnSpPr>
        <p:spPr>
          <a:xfrm>
            <a:off x="1171932" y="3329637"/>
            <a:ext cx="997387"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A0B6682D-A49A-C272-7458-84790A3831A7}"/>
              </a:ext>
            </a:extLst>
          </p:cNvPr>
          <p:cNvCxnSpPr>
            <a:cxnSpLocks/>
          </p:cNvCxnSpPr>
          <p:nvPr/>
        </p:nvCxnSpPr>
        <p:spPr>
          <a:xfrm>
            <a:off x="1129131" y="2558291"/>
            <a:ext cx="287293" cy="0"/>
          </a:xfrm>
          <a:prstGeom prst="line">
            <a:avLst/>
          </a:prstGeom>
          <a:ln w="38100">
            <a:solidFill>
              <a:srgbClr val="FFFF00"/>
            </a:solidFill>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8D4E609D-CE76-F3FE-3CA0-569B086F34E6}"/>
              </a:ext>
            </a:extLst>
          </p:cNvPr>
          <p:cNvCxnSpPr>
            <a:cxnSpLocks/>
          </p:cNvCxnSpPr>
          <p:nvPr/>
        </p:nvCxnSpPr>
        <p:spPr>
          <a:xfrm flipV="1">
            <a:off x="1409011" y="2543726"/>
            <a:ext cx="0" cy="689943"/>
          </a:xfrm>
          <a:prstGeom prst="line">
            <a:avLst/>
          </a:prstGeom>
          <a:ln w="38100">
            <a:solidFill>
              <a:srgbClr val="FFFF00"/>
            </a:solidFill>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57D36119-4314-1636-A7E4-88D6A28A02CD}"/>
              </a:ext>
            </a:extLst>
          </p:cNvPr>
          <p:cNvCxnSpPr>
            <a:cxnSpLocks/>
          </p:cNvCxnSpPr>
          <p:nvPr/>
        </p:nvCxnSpPr>
        <p:spPr>
          <a:xfrm flipV="1">
            <a:off x="2242002" y="2970634"/>
            <a:ext cx="0" cy="482179"/>
          </a:xfrm>
          <a:prstGeom prst="line">
            <a:avLst/>
          </a:prstGeom>
          <a:ln w="38100">
            <a:solidFill>
              <a:srgbClr val="FF0000"/>
            </a:solidFill>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D81ECBBE-CFF4-7231-B428-5C9691273A23}"/>
              </a:ext>
            </a:extLst>
          </p:cNvPr>
          <p:cNvCxnSpPr>
            <a:cxnSpLocks/>
          </p:cNvCxnSpPr>
          <p:nvPr/>
        </p:nvCxnSpPr>
        <p:spPr>
          <a:xfrm>
            <a:off x="1171932" y="1704408"/>
            <a:ext cx="413120" cy="0"/>
          </a:xfrm>
          <a:prstGeom prst="line">
            <a:avLst/>
          </a:prstGeom>
          <a:ln w="38100">
            <a:solidFill>
              <a:srgbClr val="FF0000"/>
            </a:solidFill>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0D8BD717-C216-5486-61B2-327B114A8552}"/>
              </a:ext>
            </a:extLst>
          </p:cNvPr>
          <p:cNvCxnSpPr>
            <a:cxnSpLocks/>
          </p:cNvCxnSpPr>
          <p:nvPr/>
        </p:nvCxnSpPr>
        <p:spPr>
          <a:xfrm>
            <a:off x="1543900" y="1695963"/>
            <a:ext cx="0" cy="1756850"/>
          </a:xfrm>
          <a:prstGeom prst="line">
            <a:avLst/>
          </a:prstGeom>
          <a:ln w="38100">
            <a:solidFill>
              <a:srgbClr val="FF0000"/>
            </a:solidFill>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D8D49A66-104A-E555-501B-CF76844FAFA7}"/>
              </a:ext>
            </a:extLst>
          </p:cNvPr>
          <p:cNvCxnSpPr>
            <a:cxnSpLocks/>
          </p:cNvCxnSpPr>
          <p:nvPr/>
        </p:nvCxnSpPr>
        <p:spPr>
          <a:xfrm flipH="1">
            <a:off x="1409011" y="3220001"/>
            <a:ext cx="650770" cy="0"/>
          </a:xfrm>
          <a:prstGeom prst="line">
            <a:avLst/>
          </a:prstGeom>
          <a:ln w="38100">
            <a:solidFill>
              <a:srgbClr val="FFFF00"/>
            </a:solidFill>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FA8AB1CC-840C-B04C-C49D-41457FCB99ED}"/>
              </a:ext>
            </a:extLst>
          </p:cNvPr>
          <p:cNvCxnSpPr>
            <a:cxnSpLocks/>
          </p:cNvCxnSpPr>
          <p:nvPr/>
        </p:nvCxnSpPr>
        <p:spPr>
          <a:xfrm flipV="1">
            <a:off x="2043015" y="2973718"/>
            <a:ext cx="0" cy="259951"/>
          </a:xfrm>
          <a:prstGeom prst="line">
            <a:avLst/>
          </a:prstGeom>
          <a:ln w="38100">
            <a:solidFill>
              <a:srgbClr val="FFFF00"/>
            </a:solidFill>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8232FCDB-599B-FC65-4BFC-09F9FFB4C1E3}"/>
              </a:ext>
            </a:extLst>
          </p:cNvPr>
          <p:cNvCxnSpPr>
            <a:cxnSpLocks/>
          </p:cNvCxnSpPr>
          <p:nvPr/>
        </p:nvCxnSpPr>
        <p:spPr>
          <a:xfrm flipV="1">
            <a:off x="2151515" y="2939297"/>
            <a:ext cx="0" cy="390577"/>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cxnSp>
        <p:nvCxnSpPr>
          <p:cNvPr id="1027" name="Straight Connector 1026">
            <a:extLst>
              <a:ext uri="{FF2B5EF4-FFF2-40B4-BE49-F238E27FC236}">
                <a16:creationId xmlns:a16="http://schemas.microsoft.com/office/drawing/2014/main" id="{247AE26F-79BC-1380-4280-1F82A3D8503D}"/>
              </a:ext>
            </a:extLst>
          </p:cNvPr>
          <p:cNvCxnSpPr>
            <a:cxnSpLocks/>
          </p:cNvCxnSpPr>
          <p:nvPr/>
        </p:nvCxnSpPr>
        <p:spPr>
          <a:xfrm>
            <a:off x="1518787" y="3452813"/>
            <a:ext cx="750544" cy="0"/>
          </a:xfrm>
          <a:prstGeom prst="line">
            <a:avLst/>
          </a:prstGeom>
          <a:ln w="38100">
            <a:solidFill>
              <a:srgbClr val="FF0000"/>
            </a:solidFill>
          </a:ln>
        </p:spPr>
        <p:style>
          <a:lnRef idx="1">
            <a:schemeClr val="dk1"/>
          </a:lnRef>
          <a:fillRef idx="0">
            <a:schemeClr val="dk1"/>
          </a:fillRef>
          <a:effectRef idx="0">
            <a:schemeClr val="dk1"/>
          </a:effectRef>
          <a:fontRef idx="minor">
            <a:schemeClr val="tx1"/>
          </a:fontRef>
        </p:style>
      </p:cxnSp>
      <p:sp>
        <p:nvSpPr>
          <p:cNvPr id="1030" name="TextBox 1029">
            <a:extLst>
              <a:ext uri="{FF2B5EF4-FFF2-40B4-BE49-F238E27FC236}">
                <a16:creationId xmlns:a16="http://schemas.microsoft.com/office/drawing/2014/main" id="{B46A5F63-06FC-5465-9DD6-514A8971AB4B}"/>
              </a:ext>
            </a:extLst>
          </p:cNvPr>
          <p:cNvSpPr txBox="1"/>
          <p:nvPr/>
        </p:nvSpPr>
        <p:spPr>
          <a:xfrm>
            <a:off x="3470254" y="2648524"/>
            <a:ext cx="5038900" cy="1169551"/>
          </a:xfrm>
          <a:prstGeom prst="rect">
            <a:avLst/>
          </a:prstGeom>
          <a:noFill/>
        </p:spPr>
        <p:txBody>
          <a:bodyPr wrap="square" rtlCol="0">
            <a:spAutoFit/>
          </a:bodyPr>
          <a:lstStyle/>
          <a:p>
            <a:r>
              <a:rPr lang="en-US" dirty="0"/>
              <a:t>An IR (infrared) sensor is an electronic device that detects infrared radiation emitted by objects. It works by utilizing the properties of infrared light to sense proximity or motion. When an object is present, the sensor detects the infrared radiation it emits and triggers a response or provides relevant data.</a:t>
            </a:r>
          </a:p>
        </p:txBody>
      </p:sp>
    </p:spTree>
    <p:extLst>
      <p:ext uri="{BB962C8B-B14F-4D97-AF65-F5344CB8AC3E}">
        <p14:creationId xmlns:p14="http://schemas.microsoft.com/office/powerpoint/2010/main" val="2674127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514350" y="1125920"/>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r>
              <a:rPr lang="en-US" sz="2600" dirty="0"/>
              <a:t>Lets build black and white detection using </a:t>
            </a:r>
            <a:r>
              <a:rPr lang="en-US" sz="2600" dirty="0" err="1"/>
              <a:t>ir</a:t>
            </a:r>
            <a:r>
              <a:rPr lang="en-US" sz="2600" dirty="0"/>
              <a:t> sensor</a:t>
            </a:r>
          </a:p>
        </p:txBody>
      </p:sp>
    </p:spTree>
    <p:extLst>
      <p:ext uri="{BB962C8B-B14F-4D97-AF65-F5344CB8AC3E}">
        <p14:creationId xmlns:p14="http://schemas.microsoft.com/office/powerpoint/2010/main" val="3327469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grpSp>
        <p:nvGrpSpPr>
          <p:cNvPr id="904" name="Google Shape;904;p28"/>
          <p:cNvGrpSpPr/>
          <p:nvPr/>
        </p:nvGrpSpPr>
        <p:grpSpPr>
          <a:xfrm flipH="1">
            <a:off x="7093693" y="3985617"/>
            <a:ext cx="1778090" cy="322123"/>
            <a:chOff x="4520300" y="3726050"/>
            <a:chExt cx="2454569" cy="444675"/>
          </a:xfrm>
        </p:grpSpPr>
        <p:sp>
          <p:nvSpPr>
            <p:cNvPr id="905" name="Google Shape;905;p28"/>
            <p:cNvSpPr/>
            <p:nvPr/>
          </p:nvSpPr>
          <p:spPr>
            <a:xfrm>
              <a:off x="4520300" y="37260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txBody>
            <a:bodyPr/>
            <a:lstStyle/>
            <a:p>
              <a:endParaRPr lang="en-US"/>
            </a:p>
          </p:txBody>
        </p:sp>
        <p:sp>
          <p:nvSpPr>
            <p:cNvPr id="906" name="Google Shape;906;p28"/>
            <p:cNvSpPr/>
            <p:nvPr/>
          </p:nvSpPr>
          <p:spPr>
            <a:xfrm>
              <a:off x="4520300" y="384640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txBody>
            <a:bodyPr/>
            <a:lstStyle/>
            <a:p>
              <a:endParaRPr lang="en-US"/>
            </a:p>
          </p:txBody>
        </p:sp>
        <p:sp>
          <p:nvSpPr>
            <p:cNvPr id="907" name="Google Shape;907;p28"/>
            <p:cNvSpPr/>
            <p:nvPr/>
          </p:nvSpPr>
          <p:spPr>
            <a:xfrm>
              <a:off x="4520300" y="3966750"/>
              <a:ext cx="2454569" cy="203975"/>
            </a:xfrm>
            <a:custGeom>
              <a:avLst/>
              <a:gdLst/>
              <a:ahLst/>
              <a:cxnLst/>
              <a:rect l="l" t="t" r="r" b="b"/>
              <a:pathLst>
                <a:path w="77212" h="8159" extrusionOk="0">
                  <a:moveTo>
                    <a:pt x="0" y="8159"/>
                  </a:moveTo>
                  <a:lnTo>
                    <a:pt x="10746" y="0"/>
                  </a:lnTo>
                  <a:lnTo>
                    <a:pt x="22089" y="7761"/>
                  </a:lnTo>
                  <a:lnTo>
                    <a:pt x="33034" y="199"/>
                  </a:lnTo>
                  <a:lnTo>
                    <a:pt x="44178" y="7960"/>
                  </a:lnTo>
                  <a:lnTo>
                    <a:pt x="55123" y="199"/>
                  </a:lnTo>
                  <a:lnTo>
                    <a:pt x="66267" y="7960"/>
                  </a:lnTo>
                  <a:lnTo>
                    <a:pt x="77212" y="199"/>
                  </a:lnTo>
                </a:path>
              </a:pathLst>
            </a:custGeom>
            <a:noFill/>
            <a:ln w="9525" cap="flat" cmpd="sng">
              <a:solidFill>
                <a:schemeClr val="dk1"/>
              </a:solidFill>
              <a:prstDash val="solid"/>
              <a:round/>
              <a:headEnd type="none" w="med" len="med"/>
              <a:tailEnd type="none" w="med" len="med"/>
            </a:ln>
          </p:spPr>
          <p:txBody>
            <a:bodyPr/>
            <a:lstStyle/>
            <a:p>
              <a:endParaRPr lang="en-US"/>
            </a:p>
          </p:txBody>
        </p:sp>
      </p:grpSp>
      <p:grpSp>
        <p:nvGrpSpPr>
          <p:cNvPr id="909" name="Google Shape;909;p28"/>
          <p:cNvGrpSpPr/>
          <p:nvPr/>
        </p:nvGrpSpPr>
        <p:grpSpPr>
          <a:xfrm rot="-5400000" flipH="1">
            <a:off x="848059" y="616025"/>
            <a:ext cx="669600" cy="365175"/>
            <a:chOff x="6791276" y="1417000"/>
            <a:chExt cx="669600" cy="365175"/>
          </a:xfrm>
        </p:grpSpPr>
        <p:grpSp>
          <p:nvGrpSpPr>
            <p:cNvPr id="910" name="Google Shape;910;p28"/>
            <p:cNvGrpSpPr/>
            <p:nvPr/>
          </p:nvGrpSpPr>
          <p:grpSpPr>
            <a:xfrm>
              <a:off x="6791276" y="1417000"/>
              <a:ext cx="669600" cy="21900"/>
              <a:chOff x="6791276" y="1417000"/>
              <a:chExt cx="669600" cy="21900"/>
            </a:xfrm>
          </p:grpSpPr>
          <p:sp>
            <p:nvSpPr>
              <p:cNvPr id="911" name="Google Shape;911;p2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28"/>
            <p:cNvGrpSpPr/>
            <p:nvPr/>
          </p:nvGrpSpPr>
          <p:grpSpPr>
            <a:xfrm>
              <a:off x="6791276" y="1531425"/>
              <a:ext cx="669600" cy="21900"/>
              <a:chOff x="6791276" y="1417000"/>
              <a:chExt cx="669600" cy="21900"/>
            </a:xfrm>
          </p:grpSpPr>
          <p:sp>
            <p:nvSpPr>
              <p:cNvPr id="920" name="Google Shape;920;p2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28"/>
            <p:cNvGrpSpPr/>
            <p:nvPr/>
          </p:nvGrpSpPr>
          <p:grpSpPr>
            <a:xfrm>
              <a:off x="6791276" y="1645850"/>
              <a:ext cx="669600" cy="21900"/>
              <a:chOff x="6791276" y="1417000"/>
              <a:chExt cx="669600" cy="21900"/>
            </a:xfrm>
          </p:grpSpPr>
          <p:sp>
            <p:nvSpPr>
              <p:cNvPr id="929" name="Google Shape;929;p2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28"/>
            <p:cNvGrpSpPr/>
            <p:nvPr/>
          </p:nvGrpSpPr>
          <p:grpSpPr>
            <a:xfrm>
              <a:off x="6791276" y="1760275"/>
              <a:ext cx="669600" cy="21900"/>
              <a:chOff x="6791276" y="1417000"/>
              <a:chExt cx="669600" cy="21900"/>
            </a:xfrm>
          </p:grpSpPr>
          <p:sp>
            <p:nvSpPr>
              <p:cNvPr id="938" name="Google Shape;938;p28"/>
              <p:cNvSpPr/>
              <p:nvPr/>
            </p:nvSpPr>
            <p:spPr>
              <a:xfrm>
                <a:off x="6791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a:off x="6883848"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8"/>
              <p:cNvSpPr/>
              <p:nvPr/>
            </p:nvSpPr>
            <p:spPr>
              <a:xfrm>
                <a:off x="6976419"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8"/>
              <p:cNvSpPr/>
              <p:nvPr/>
            </p:nvSpPr>
            <p:spPr>
              <a:xfrm>
                <a:off x="7068991"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a:off x="7161562"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a:off x="7254134"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a:off x="7346705"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a:off x="7439276" y="1417000"/>
                <a:ext cx="21600" cy="2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6" name="Google Shape;946;p28"/>
          <p:cNvSpPr/>
          <p:nvPr/>
        </p:nvSpPr>
        <p:spPr>
          <a:xfrm flipH="1">
            <a:off x="3035486" y="487300"/>
            <a:ext cx="104400" cy="10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flipH="1">
            <a:off x="591261" y="4014813"/>
            <a:ext cx="263700" cy="263700"/>
          </a:xfrm>
          <a:prstGeom prst="mathPlus">
            <a:avLst>
              <a:gd name="adj1" fmla="val 944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96;p32">
            <a:extLst>
              <a:ext uri="{FF2B5EF4-FFF2-40B4-BE49-F238E27FC236}">
                <a16:creationId xmlns:a16="http://schemas.microsoft.com/office/drawing/2014/main" id="{DA6D4C41-2548-36AF-9360-B5896436C1BF}"/>
              </a:ext>
            </a:extLst>
          </p:cNvPr>
          <p:cNvSpPr txBox="1">
            <a:spLocks/>
          </p:cNvSpPr>
          <p:nvPr/>
        </p:nvSpPr>
        <p:spPr>
          <a:xfrm>
            <a:off x="7905515"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5" name="Picture 4">
            <a:extLst>
              <a:ext uri="{FF2B5EF4-FFF2-40B4-BE49-F238E27FC236}">
                <a16:creationId xmlns:a16="http://schemas.microsoft.com/office/drawing/2014/main" id="{E46A247E-2129-CC35-C237-DCF618947FAE}"/>
              </a:ext>
            </a:extLst>
          </p:cNvPr>
          <p:cNvPicPr>
            <a:picLocks noChangeAspect="1"/>
          </p:cNvPicPr>
          <p:nvPr/>
        </p:nvPicPr>
        <p:blipFill>
          <a:blip r:embed="rId3"/>
          <a:stretch>
            <a:fillRect/>
          </a:stretch>
        </p:blipFill>
        <p:spPr>
          <a:xfrm>
            <a:off x="7982738" y="-264866"/>
            <a:ext cx="1128688" cy="1128688"/>
          </a:xfrm>
          <a:prstGeom prst="rect">
            <a:avLst/>
          </a:prstGeom>
        </p:spPr>
      </p:pic>
      <p:graphicFrame>
        <p:nvGraphicFramePr>
          <p:cNvPr id="8" name="Table 8">
            <a:extLst>
              <a:ext uri="{FF2B5EF4-FFF2-40B4-BE49-F238E27FC236}">
                <a16:creationId xmlns:a16="http://schemas.microsoft.com/office/drawing/2014/main" id="{6210894C-FD7F-0D72-4C74-E4761D4E62CA}"/>
              </a:ext>
            </a:extLst>
          </p:cNvPr>
          <p:cNvGraphicFramePr>
            <a:graphicFrameLocks noGrp="1"/>
          </p:cNvGraphicFramePr>
          <p:nvPr>
            <p:extLst>
              <p:ext uri="{D42A27DB-BD31-4B8C-83A1-F6EECF244321}">
                <p14:modId xmlns:p14="http://schemas.microsoft.com/office/powerpoint/2010/main" val="2042520938"/>
              </p:ext>
            </p:extLst>
          </p:nvPr>
        </p:nvGraphicFramePr>
        <p:xfrm>
          <a:off x="391724" y="567184"/>
          <a:ext cx="7909737" cy="4236720"/>
        </p:xfrm>
        <a:graphic>
          <a:graphicData uri="http://schemas.openxmlformats.org/drawingml/2006/table">
            <a:tbl>
              <a:tblPr firstRow="1" bandRow="1">
                <a:tableStyleId>{34E8850E-BAEB-4778-830D-D41124B6E3BE}</a:tableStyleId>
              </a:tblPr>
              <a:tblGrid>
                <a:gridCol w="2636579">
                  <a:extLst>
                    <a:ext uri="{9D8B030D-6E8A-4147-A177-3AD203B41FA5}">
                      <a16:colId xmlns:a16="http://schemas.microsoft.com/office/drawing/2014/main" val="976957946"/>
                    </a:ext>
                  </a:extLst>
                </a:gridCol>
                <a:gridCol w="2636579">
                  <a:extLst>
                    <a:ext uri="{9D8B030D-6E8A-4147-A177-3AD203B41FA5}">
                      <a16:colId xmlns:a16="http://schemas.microsoft.com/office/drawing/2014/main" val="1995228289"/>
                    </a:ext>
                  </a:extLst>
                </a:gridCol>
                <a:gridCol w="2636579">
                  <a:extLst>
                    <a:ext uri="{9D8B030D-6E8A-4147-A177-3AD203B41FA5}">
                      <a16:colId xmlns:a16="http://schemas.microsoft.com/office/drawing/2014/main" val="1321158186"/>
                    </a:ext>
                  </a:extLst>
                </a:gridCol>
              </a:tblGrid>
              <a:tr h="275520">
                <a:tc>
                  <a:txBody>
                    <a:bodyPr/>
                    <a:lstStyle/>
                    <a:p>
                      <a:r>
                        <a:rPr lang="en-US" dirty="0"/>
                        <a:t>DAY 1 </a:t>
                      </a:r>
                    </a:p>
                  </a:txBody>
                  <a:tcPr/>
                </a:tc>
                <a:tc>
                  <a:txBody>
                    <a:bodyPr/>
                    <a:lstStyle/>
                    <a:p>
                      <a:r>
                        <a:rPr lang="en-US" dirty="0"/>
                        <a:t>DAY 2</a:t>
                      </a:r>
                    </a:p>
                  </a:txBody>
                  <a:tcPr/>
                </a:tc>
                <a:tc>
                  <a:txBody>
                    <a:bodyPr/>
                    <a:lstStyle/>
                    <a:p>
                      <a:r>
                        <a:rPr lang="en-US" dirty="0"/>
                        <a:t>DAY 3 </a:t>
                      </a:r>
                    </a:p>
                  </a:txBody>
                  <a:tcPr/>
                </a:tc>
                <a:extLst>
                  <a:ext uri="{0D108BD9-81ED-4DB2-BD59-A6C34878D82A}">
                    <a16:rowId xmlns:a16="http://schemas.microsoft.com/office/drawing/2014/main" val="4180247891"/>
                  </a:ext>
                </a:extLst>
              </a:tr>
              <a:tr h="2446282">
                <a:tc>
                  <a:txBody>
                    <a:bodyPr/>
                    <a:lstStyle/>
                    <a:p>
                      <a:pPr marL="285750" indent="-285750">
                        <a:buFontTx/>
                        <a:buChar char="-"/>
                      </a:pPr>
                      <a:endParaRPr lang="en-US" dirty="0"/>
                    </a:p>
                    <a:p>
                      <a:pPr marL="285750" indent="-285750">
                        <a:buFontTx/>
                        <a:buChar char="-"/>
                      </a:pPr>
                      <a:r>
                        <a:rPr lang="en-US" dirty="0"/>
                        <a:t>Introduction to Arduino and Robotic </a:t>
                      </a:r>
                    </a:p>
                    <a:p>
                      <a:pPr marL="285750" indent="-285750">
                        <a:buFontTx/>
                        <a:buChar char="-"/>
                      </a:pPr>
                      <a:r>
                        <a:rPr lang="en-US" dirty="0"/>
                        <a:t>ESP32-Cam</a:t>
                      </a:r>
                    </a:p>
                    <a:p>
                      <a:pPr marL="285750" indent="-285750">
                        <a:buFontTx/>
                        <a:buChar char="-"/>
                      </a:pPr>
                      <a:r>
                        <a:rPr lang="en-US" dirty="0"/>
                        <a:t>Introduction to sensor </a:t>
                      </a:r>
                    </a:p>
                    <a:p>
                      <a:pPr marL="285750" indent="-285750">
                        <a:buFont typeface="Wingdings" panose="05000000000000000000" pitchFamily="2" charset="2"/>
                        <a:buChar char="Ø"/>
                      </a:pPr>
                      <a:r>
                        <a:rPr lang="en-US" dirty="0"/>
                        <a:t>IR sensor </a:t>
                      </a:r>
                    </a:p>
                    <a:p>
                      <a:pPr marL="285750" indent="-285750">
                        <a:buFont typeface="Wingdings" panose="05000000000000000000" pitchFamily="2" charset="2"/>
                        <a:buChar char="Ø"/>
                      </a:pPr>
                      <a:r>
                        <a:rPr lang="en-US" dirty="0"/>
                        <a:t>Ultrasonic sensor </a:t>
                      </a:r>
                    </a:p>
                    <a:p>
                      <a:pPr marL="285750" indent="-285750">
                        <a:buFontTx/>
                        <a:buChar char="-"/>
                      </a:pPr>
                      <a:r>
                        <a:rPr lang="en-US" dirty="0"/>
                        <a:t>Controlling motor </a:t>
                      </a:r>
                    </a:p>
                    <a:p>
                      <a:pPr marL="285750" indent="-285750">
                        <a:buFontTx/>
                        <a:buChar char="-"/>
                      </a:pPr>
                      <a:endParaRPr lang="en-US" dirty="0"/>
                    </a:p>
                    <a:p>
                      <a:pPr marL="285750" indent="-285750">
                        <a:buFontTx/>
                        <a:buChar char="-"/>
                      </a:pPr>
                      <a:r>
                        <a:rPr lang="en-US" dirty="0"/>
                        <a:t>Project</a:t>
                      </a: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en-US" sz="1400" b="1" i="0" u="none" strike="noStrike" cap="none" dirty="0">
                          <a:solidFill>
                            <a:srgbClr val="000000"/>
                          </a:solidFill>
                          <a:effectLst/>
                          <a:latin typeface="Arial"/>
                          <a:ea typeface="Arial"/>
                          <a:cs typeface="Arial"/>
                          <a:sym typeface="Arial"/>
                        </a:rPr>
                        <a:t>First Robot Project: Line Follower Robot</a:t>
                      </a: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en-US" sz="1400" b="1" i="0" u="none" strike="noStrike" cap="none" dirty="0">
                          <a:solidFill>
                            <a:srgbClr val="000000"/>
                          </a:solidFill>
                          <a:effectLst/>
                          <a:latin typeface="Arial"/>
                          <a:ea typeface="Arial"/>
                          <a:cs typeface="Arial"/>
                          <a:sym typeface="Arial"/>
                        </a:rPr>
                        <a:t>Second Robot Project: Building an Obstacle Avoidance Robot</a:t>
                      </a:r>
                      <a:endParaRPr lang="en-US" sz="1400" b="0" i="0" u="none" strike="noStrike" cap="none" dirty="0">
                        <a:solidFill>
                          <a:srgbClr val="000000"/>
                        </a:solidFill>
                        <a:effectLst/>
                        <a:latin typeface="Arial"/>
                        <a:ea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endParaRPr lang="en-US" sz="1400" b="0" i="0" u="none" strike="noStrike" cap="none" dirty="0">
                        <a:solidFill>
                          <a:srgbClr val="000000"/>
                        </a:solidFill>
                        <a:effectLst/>
                        <a:latin typeface="Arial"/>
                        <a:ea typeface="Arial"/>
                        <a:cs typeface="Arial"/>
                        <a:sym typeface="Arial"/>
                      </a:endParaRPr>
                    </a:p>
                    <a:p>
                      <a:pPr marL="285750" indent="-285750">
                        <a:buFontTx/>
                        <a:buChar char="-"/>
                      </a:pPr>
                      <a:endParaRPr lang="en-US" dirty="0"/>
                    </a:p>
                    <a:p>
                      <a:pPr marL="285750" indent="-285750">
                        <a:buFontTx/>
                        <a:buChar char="-"/>
                      </a:pPr>
                      <a:endParaRPr lang="en-US" dirty="0"/>
                    </a:p>
                  </a:txBody>
                  <a:tcPr/>
                </a:tc>
                <a:tc>
                  <a:txBody>
                    <a:bodyPr/>
                    <a:lstStyle/>
                    <a:p>
                      <a:pPr marL="285750" indent="-285750">
                        <a:buFontTx/>
                        <a:buChar char="-"/>
                      </a:pPr>
                      <a:endParaRPr lang="en-US" dirty="0"/>
                    </a:p>
                    <a:p>
                      <a:pPr marL="285750" indent="-285750">
                        <a:buFontTx/>
                        <a:buChar char="-"/>
                      </a:pPr>
                      <a:r>
                        <a:rPr lang="en-US" dirty="0"/>
                        <a:t>Webserver </a:t>
                      </a:r>
                    </a:p>
                    <a:p>
                      <a:pPr marL="285750" indent="-285750">
                        <a:buFontTx/>
                        <a:buChar char="-"/>
                      </a:pPr>
                      <a:r>
                        <a:rPr lang="en-US" dirty="0"/>
                        <a:t>OpenCV</a:t>
                      </a: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en-US" dirty="0"/>
                        <a:t>Interfacing - camera</a:t>
                      </a:r>
                    </a:p>
                    <a:p>
                      <a:pPr marL="285750" indent="-285750">
                        <a:buFontTx/>
                        <a:buChar char="-"/>
                      </a:pPr>
                      <a:endParaRPr lang="en-US" dirty="0"/>
                    </a:p>
                    <a:p>
                      <a:pPr marL="285750" indent="-285750">
                        <a:buFontTx/>
                        <a:buChar char="-"/>
                      </a:pPr>
                      <a:endParaRPr lang="en-US" dirty="0"/>
                    </a:p>
                    <a:p>
                      <a:pPr marL="285750" indent="-285750">
                        <a:buFontTx/>
                        <a:buChar char="-"/>
                      </a:pPr>
                      <a:r>
                        <a:rPr lang="en-US" dirty="0"/>
                        <a:t>Project</a:t>
                      </a:r>
                    </a:p>
                    <a:p>
                      <a:pPr marL="285750" indent="-285750">
                        <a:buFontTx/>
                        <a:buChar char="-"/>
                      </a:pPr>
                      <a:r>
                        <a:rPr lang="en-MY" sz="1400" b="1" i="0" u="none" strike="noStrike" cap="none" dirty="0">
                          <a:solidFill>
                            <a:srgbClr val="000000"/>
                          </a:solidFill>
                          <a:effectLst/>
                          <a:latin typeface="Arial"/>
                          <a:ea typeface="Arial"/>
                          <a:cs typeface="Arial"/>
                          <a:sym typeface="Arial"/>
                        </a:rPr>
                        <a:t>Three Robot Project : Colour Detection Robot </a:t>
                      </a:r>
                      <a:endParaRPr lang="en-US" sz="1400" b="0" i="0" u="none" strike="noStrike" cap="none" dirty="0">
                        <a:solidFill>
                          <a:srgbClr val="000000"/>
                        </a:solidFill>
                        <a:effectLst/>
                        <a:latin typeface="Arial"/>
                        <a:ea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en-US" sz="1400" b="1" i="0" u="none" strike="noStrike" cap="none" dirty="0">
                          <a:solidFill>
                            <a:srgbClr val="000000"/>
                          </a:solidFill>
                          <a:effectLst/>
                          <a:latin typeface="Arial"/>
                          <a:ea typeface="Arial"/>
                          <a:cs typeface="Arial"/>
                          <a:sym typeface="Arial"/>
                        </a:rPr>
                        <a:t>fourth Robot Project: Object Follower Robot</a:t>
                      </a:r>
                      <a:endParaRPr lang="en-US" dirty="0"/>
                    </a:p>
                  </a:txBody>
                  <a:tcPr/>
                </a:tc>
                <a:tc>
                  <a:txBody>
                    <a:bodyPr/>
                    <a:lstStyle/>
                    <a:p>
                      <a:pPr marL="285750" indent="-285750">
                        <a:buFontTx/>
                        <a:buChar char="-"/>
                      </a:pPr>
                      <a:r>
                        <a:rPr lang="en-US" dirty="0"/>
                        <a:t>Introduction to sensor </a:t>
                      </a:r>
                    </a:p>
                    <a:p>
                      <a:pPr marL="285750" indent="-285750">
                        <a:buFont typeface="Wingdings" panose="05000000000000000000" pitchFamily="2" charset="2"/>
                        <a:buChar char="Ø"/>
                      </a:pPr>
                      <a:r>
                        <a:rPr lang="en-US" dirty="0"/>
                        <a:t>Servo</a:t>
                      </a:r>
                    </a:p>
                    <a:p>
                      <a:pPr marL="285750" indent="-285750">
                        <a:buFontTx/>
                        <a:buChar char="-"/>
                      </a:pPr>
                      <a:endParaRPr lang="en-US" dirty="0"/>
                    </a:p>
                    <a:p>
                      <a:pPr marL="285750" indent="-285750">
                        <a:buFontTx/>
                        <a:buChar char="-"/>
                      </a:pPr>
                      <a:r>
                        <a:rPr lang="en-US" dirty="0"/>
                        <a:t>Project</a:t>
                      </a: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en-US" sz="1400" b="1" i="0" u="none" strike="noStrike" cap="none" dirty="0">
                          <a:solidFill>
                            <a:srgbClr val="000000"/>
                          </a:solidFill>
                          <a:effectLst/>
                          <a:latin typeface="Arial"/>
                          <a:ea typeface="Arial"/>
                          <a:cs typeface="Arial"/>
                          <a:sym typeface="Arial"/>
                        </a:rPr>
                        <a:t>Ball sorting</a:t>
                      </a:r>
                      <a:endParaRPr lang="en-US" sz="1400" b="0" i="0" u="none" strike="noStrike" cap="none" dirty="0">
                        <a:solidFill>
                          <a:srgbClr val="000000"/>
                        </a:solidFill>
                        <a:effectLst/>
                        <a:latin typeface="Arial"/>
                        <a:ea typeface="Arial"/>
                        <a:cs typeface="Arial"/>
                        <a:sym typeface="Arial"/>
                      </a:endParaRPr>
                    </a:p>
                    <a:p>
                      <a:pPr marL="285750" indent="-285750">
                        <a:buFontTx/>
                        <a:buChar char="-"/>
                      </a:pPr>
                      <a:endParaRPr lang="en-US" dirty="0"/>
                    </a:p>
                  </a:txBody>
                  <a:tcPr/>
                </a:tc>
                <a:extLst>
                  <a:ext uri="{0D108BD9-81ED-4DB2-BD59-A6C34878D82A}">
                    <a16:rowId xmlns:a16="http://schemas.microsoft.com/office/drawing/2014/main" val="3723337447"/>
                  </a:ext>
                </a:extLst>
              </a:tr>
            </a:tbl>
          </a:graphicData>
        </a:graphic>
      </p:graphicFrame>
    </p:spTree>
    <p:extLst>
      <p:ext uri="{BB962C8B-B14F-4D97-AF65-F5344CB8AC3E}">
        <p14:creationId xmlns:p14="http://schemas.microsoft.com/office/powerpoint/2010/main" val="34425748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1" y="272603"/>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pPr marL="0" marR="0">
              <a:lnSpc>
                <a:spcPct val="107000"/>
              </a:lnSpc>
              <a:spcBef>
                <a:spcPts val="0"/>
              </a:spcBef>
              <a:spcAft>
                <a:spcPts val="800"/>
              </a:spcAft>
            </a:pPr>
            <a:r>
              <a:rPr lang="en-US" dirty="0"/>
              <a:t>Project 1 : </a:t>
            </a:r>
            <a:r>
              <a:rPr lang="en-US" sz="2800" b="1" kern="100" dirty="0">
                <a:effectLst/>
                <a:latin typeface="Cinzel" panose="020B0604020202020204" charset="0"/>
                <a:ea typeface="Calibri" panose="020F0502020204030204" pitchFamily="34" charset="0"/>
                <a:cs typeface="Arial" panose="020B0604020202020204" pitchFamily="34" charset="0"/>
              </a:rPr>
              <a:t>Building an Obstacle Avoidance Robot</a:t>
            </a:r>
            <a:endParaRPr lang="en-US" sz="2400" kern="100" dirty="0">
              <a:effectLst/>
              <a:latin typeface="Cinzel" panose="020B0604020202020204" charset="0"/>
              <a:ea typeface="Calibri" panose="020F0502020204030204" pitchFamily="34" charset="0"/>
              <a:cs typeface="Arial" panose="020B0604020202020204" pitchFamily="34" charset="0"/>
            </a:endParaRPr>
          </a:p>
          <a:p>
            <a:r>
              <a:rPr lang="en-US" dirty="0"/>
              <a:t> </a:t>
            </a:r>
          </a:p>
        </p:txBody>
      </p:sp>
      <p:sp>
        <p:nvSpPr>
          <p:cNvPr id="2" name="Google Shape;982;p31">
            <a:extLst>
              <a:ext uri="{FF2B5EF4-FFF2-40B4-BE49-F238E27FC236}">
                <a16:creationId xmlns:a16="http://schemas.microsoft.com/office/drawing/2014/main" id="{BD765D6D-6268-A8DB-1D4F-6CB6E7242B7F}"/>
              </a:ext>
            </a:extLst>
          </p:cNvPr>
          <p:cNvSpPr txBox="1">
            <a:spLocks/>
          </p:cNvSpPr>
          <p:nvPr/>
        </p:nvSpPr>
        <p:spPr>
          <a:xfrm>
            <a:off x="0" y="1057163"/>
            <a:ext cx="8915399" cy="36181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endParaRPr lang="en-US" sz="1400" b="0" dirty="0"/>
          </a:p>
          <a:p>
            <a:pPr marL="914400" lvl="2" indent="0" algn="l">
              <a:buSzPts val="1100"/>
            </a:pPr>
            <a:r>
              <a:rPr lang="en-US" sz="1400" b="0" dirty="0"/>
              <a:t>Obstacle Avoiding Robot is an intelligent device that can automatically sense the obstacle in front of it and avoid them by turning itself in another direction. </a:t>
            </a:r>
            <a:endParaRPr lang="en-US" b="0" dirty="0"/>
          </a:p>
        </p:txBody>
      </p:sp>
      <p:pic>
        <p:nvPicPr>
          <p:cNvPr id="7170" name="Picture 2" descr="Arduino Based Obstacle Avoiding Robot Project With Code And, 55% OFF">
            <a:extLst>
              <a:ext uri="{FF2B5EF4-FFF2-40B4-BE49-F238E27FC236}">
                <a16:creationId xmlns:a16="http://schemas.microsoft.com/office/drawing/2014/main" id="{27F883CF-FD4E-07DC-8F25-4AB5B5158C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15911" y="2228850"/>
            <a:ext cx="4320538" cy="1963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8807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1" y="272603"/>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r>
              <a:rPr lang="en-US" dirty="0">
                <a:latin typeface="Cinzel" panose="020B0604020202020204" charset="0"/>
              </a:rPr>
              <a:t>Project 2 :  </a:t>
            </a:r>
            <a:r>
              <a:rPr lang="en-US" sz="2800" b="1" dirty="0">
                <a:effectLst/>
                <a:latin typeface="Cinzel" panose="020B0604020202020204" charset="0"/>
                <a:ea typeface="Calibri" panose="020F0502020204030204" pitchFamily="34" charset="0"/>
                <a:cs typeface="Arial" panose="020B0604020202020204" pitchFamily="34" charset="0"/>
              </a:rPr>
              <a:t>Line Follower Robot</a:t>
            </a:r>
            <a:endParaRPr lang="en-US" dirty="0">
              <a:latin typeface="Cinzel" panose="020B0604020202020204" charset="0"/>
            </a:endParaRPr>
          </a:p>
        </p:txBody>
      </p:sp>
      <p:sp>
        <p:nvSpPr>
          <p:cNvPr id="2" name="Google Shape;982;p31">
            <a:extLst>
              <a:ext uri="{FF2B5EF4-FFF2-40B4-BE49-F238E27FC236}">
                <a16:creationId xmlns:a16="http://schemas.microsoft.com/office/drawing/2014/main" id="{118238E9-EF1B-5FE0-CF96-32F1C0341E2F}"/>
              </a:ext>
            </a:extLst>
          </p:cNvPr>
          <p:cNvSpPr txBox="1">
            <a:spLocks/>
          </p:cNvSpPr>
          <p:nvPr/>
        </p:nvSpPr>
        <p:spPr>
          <a:xfrm>
            <a:off x="0" y="1057163"/>
            <a:ext cx="8915399" cy="36181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endParaRPr lang="en-US" sz="1400" b="0" dirty="0"/>
          </a:p>
          <a:p>
            <a:pPr marL="914400" lvl="2" indent="0" algn="l">
              <a:buSzPts val="1100"/>
            </a:pPr>
            <a:r>
              <a:rPr lang="en-US" sz="1400" b="0" dirty="0"/>
              <a:t>Line Follower Robot (LFR) is a simple autonomously guided robot that follows a line drawn on the ground to either detect a dark line on a white surface or a white line on a dark.</a:t>
            </a:r>
            <a:endParaRPr lang="en-US" b="0" dirty="0"/>
          </a:p>
        </p:txBody>
      </p:sp>
      <p:pic>
        <p:nvPicPr>
          <p:cNvPr id="6146" name="Picture 2" descr="Line Follower Navigation">
            <a:extLst>
              <a:ext uri="{FF2B5EF4-FFF2-40B4-BE49-F238E27FC236}">
                <a16:creationId xmlns:a16="http://schemas.microsoft.com/office/drawing/2014/main" id="{8922A0B2-9B8B-766E-0C1F-948B87E9E4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7650" y="2913660"/>
            <a:ext cx="1324841" cy="129392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Line Follower Left Navigation">
            <a:extLst>
              <a:ext uri="{FF2B5EF4-FFF2-40B4-BE49-F238E27FC236}">
                <a16:creationId xmlns:a16="http://schemas.microsoft.com/office/drawing/2014/main" id="{72C82191-BBB7-45B1-F5E1-90D0F97314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78753" y="2882747"/>
            <a:ext cx="1324841" cy="1324841"/>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Line Follower Right Navigation">
            <a:extLst>
              <a:ext uri="{FF2B5EF4-FFF2-40B4-BE49-F238E27FC236}">
                <a16:creationId xmlns:a16="http://schemas.microsoft.com/office/drawing/2014/main" id="{DFE95595-9479-35BF-810B-49095CEB26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37546" y="2888046"/>
            <a:ext cx="1324841" cy="1319542"/>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982;p31">
            <a:extLst>
              <a:ext uri="{FF2B5EF4-FFF2-40B4-BE49-F238E27FC236}">
                <a16:creationId xmlns:a16="http://schemas.microsoft.com/office/drawing/2014/main" id="{C8C825A6-E9E2-2A9C-08B9-244FC9D441A6}"/>
              </a:ext>
            </a:extLst>
          </p:cNvPr>
          <p:cNvSpPr txBox="1">
            <a:spLocks/>
          </p:cNvSpPr>
          <p:nvPr/>
        </p:nvSpPr>
        <p:spPr>
          <a:xfrm>
            <a:off x="710910" y="2746032"/>
            <a:ext cx="2455718" cy="9965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r>
              <a:rPr lang="en-US" b="0" dirty="0"/>
              <a:t>If both sensor did not see the dark line, move forward</a:t>
            </a:r>
          </a:p>
        </p:txBody>
      </p:sp>
      <p:sp>
        <p:nvSpPr>
          <p:cNvPr id="10" name="Google Shape;982;p31">
            <a:extLst>
              <a:ext uri="{FF2B5EF4-FFF2-40B4-BE49-F238E27FC236}">
                <a16:creationId xmlns:a16="http://schemas.microsoft.com/office/drawing/2014/main" id="{EF902AA2-C6BD-A8F2-66BE-3C0B8A8D264C}"/>
              </a:ext>
            </a:extLst>
          </p:cNvPr>
          <p:cNvSpPr txBox="1">
            <a:spLocks/>
          </p:cNvSpPr>
          <p:nvPr/>
        </p:nvSpPr>
        <p:spPr>
          <a:xfrm>
            <a:off x="3581828" y="2746032"/>
            <a:ext cx="2455718" cy="9965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r>
              <a:rPr lang="en-US" b="0" dirty="0"/>
              <a:t>If left sensor did see the dark line, move right</a:t>
            </a:r>
          </a:p>
        </p:txBody>
      </p:sp>
      <p:sp>
        <p:nvSpPr>
          <p:cNvPr id="11" name="Google Shape;982;p31">
            <a:extLst>
              <a:ext uri="{FF2B5EF4-FFF2-40B4-BE49-F238E27FC236}">
                <a16:creationId xmlns:a16="http://schemas.microsoft.com/office/drawing/2014/main" id="{D6845CC5-7905-EFEA-CD3F-C03C4D940224}"/>
              </a:ext>
            </a:extLst>
          </p:cNvPr>
          <p:cNvSpPr txBox="1">
            <a:spLocks/>
          </p:cNvSpPr>
          <p:nvPr/>
        </p:nvSpPr>
        <p:spPr>
          <a:xfrm>
            <a:off x="6510985" y="2795931"/>
            <a:ext cx="2455718" cy="9965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r>
              <a:rPr lang="en-US" b="0" dirty="0"/>
              <a:t>If right sensor did see the dark line, move left</a:t>
            </a:r>
          </a:p>
        </p:txBody>
      </p:sp>
    </p:spTree>
    <p:extLst>
      <p:ext uri="{BB962C8B-B14F-4D97-AF65-F5344CB8AC3E}">
        <p14:creationId xmlns:p14="http://schemas.microsoft.com/office/powerpoint/2010/main" val="42922238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22" name="Google Shape;981;p31">
            <a:extLst>
              <a:ext uri="{FF2B5EF4-FFF2-40B4-BE49-F238E27FC236}">
                <a16:creationId xmlns:a16="http://schemas.microsoft.com/office/drawing/2014/main" id="{2F92AE35-68FB-5C0C-BE30-973D9B1A9C8C}"/>
              </a:ext>
            </a:extLst>
          </p:cNvPr>
          <p:cNvSpPr txBox="1">
            <a:spLocks noGrp="1"/>
          </p:cNvSpPr>
          <p:nvPr>
            <p:ph type="title"/>
          </p:nvPr>
        </p:nvSpPr>
        <p:spPr>
          <a:xfrm>
            <a:off x="762000" y="468223"/>
            <a:ext cx="7391399"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Single-Board Microcontroller</a:t>
            </a:r>
          </a:p>
        </p:txBody>
      </p:sp>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2" name="Google Shape;982;p31">
            <a:extLst>
              <a:ext uri="{FF2B5EF4-FFF2-40B4-BE49-F238E27FC236}">
                <a16:creationId xmlns:a16="http://schemas.microsoft.com/office/drawing/2014/main" id="{48A685CC-4D94-FDF3-6194-DFD2D6593FCD}"/>
              </a:ext>
            </a:extLst>
          </p:cNvPr>
          <p:cNvSpPr txBox="1">
            <a:spLocks/>
          </p:cNvSpPr>
          <p:nvPr/>
        </p:nvSpPr>
        <p:spPr>
          <a:xfrm>
            <a:off x="0" y="1058856"/>
            <a:ext cx="8915399" cy="36181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r>
              <a:rPr lang="en-US" sz="1400" dirty="0"/>
              <a:t>			Single-Board microcontrollers, or 					simple board controller, are microcontrollers 				integrated with their support component  into a single 			printed circuit board (</a:t>
            </a:r>
            <a:r>
              <a:rPr lang="en-US" sz="1400" dirty="0" err="1"/>
              <a:t>pcb</a:t>
            </a:r>
            <a:r>
              <a:rPr lang="en-US" sz="1400" dirty="0"/>
              <a:t>). Example include Arduino, 			</a:t>
            </a:r>
            <a:r>
              <a:rPr lang="en-US" sz="1400" dirty="0" err="1"/>
              <a:t>NodeMCU</a:t>
            </a:r>
            <a:r>
              <a:rPr lang="en-US" sz="1400" dirty="0"/>
              <a:t> and other </a:t>
            </a:r>
          </a:p>
          <a:p>
            <a:pPr marL="914400" lvl="2" indent="0" algn="l">
              <a:buSzPts val="1100"/>
            </a:pPr>
            <a:endParaRPr lang="en-US" sz="1400" dirty="0"/>
          </a:p>
          <a:p>
            <a:pPr marL="1371600" lvl="3" indent="0" algn="l">
              <a:buSzPts val="1100"/>
            </a:pPr>
            <a:r>
              <a:rPr lang="en-US" sz="1400" dirty="0"/>
              <a:t>			While controller board are relatively easier to embed 			and integrated inti other system, there are limited by 			capabilities of the board, and we must learn its own 			interface and related system(Arduino IDE, Arduino 			language)</a:t>
            </a:r>
            <a:endParaRPr lang="en-US" dirty="0"/>
          </a:p>
        </p:txBody>
      </p:sp>
      <p:pic>
        <p:nvPicPr>
          <p:cNvPr id="9" name="Picture 8">
            <a:extLst>
              <a:ext uri="{FF2B5EF4-FFF2-40B4-BE49-F238E27FC236}">
                <a16:creationId xmlns:a16="http://schemas.microsoft.com/office/drawing/2014/main" id="{443D0153-54E8-C42C-EB5C-1E48F97A342A}"/>
              </a:ext>
            </a:extLst>
          </p:cNvPr>
          <p:cNvPicPr>
            <a:picLocks noChangeAspect="1"/>
          </p:cNvPicPr>
          <p:nvPr/>
        </p:nvPicPr>
        <p:blipFill>
          <a:blip r:embed="rId4"/>
          <a:stretch>
            <a:fillRect/>
          </a:stretch>
        </p:blipFill>
        <p:spPr>
          <a:xfrm>
            <a:off x="0" y="1851290"/>
            <a:ext cx="2976086" cy="2233354"/>
          </a:xfrm>
          <a:prstGeom prst="rect">
            <a:avLst/>
          </a:prstGeom>
        </p:spPr>
      </p:pic>
      <p:sp>
        <p:nvSpPr>
          <p:cNvPr id="10" name="Google Shape;982;p31">
            <a:extLst>
              <a:ext uri="{FF2B5EF4-FFF2-40B4-BE49-F238E27FC236}">
                <a16:creationId xmlns:a16="http://schemas.microsoft.com/office/drawing/2014/main" id="{080E574C-E767-4F7C-6AAB-18BD20A5CBCF}"/>
              </a:ext>
            </a:extLst>
          </p:cNvPr>
          <p:cNvSpPr txBox="1">
            <a:spLocks/>
          </p:cNvSpPr>
          <p:nvPr/>
        </p:nvSpPr>
        <p:spPr>
          <a:xfrm>
            <a:off x="425208" y="1437405"/>
            <a:ext cx="2702318" cy="5640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r>
              <a:rPr lang="en-US" sz="1100" dirty="0"/>
              <a:t>Microprocessor chip</a:t>
            </a:r>
          </a:p>
        </p:txBody>
      </p:sp>
      <p:sp>
        <p:nvSpPr>
          <p:cNvPr id="11" name="Google Shape;982;p31">
            <a:extLst>
              <a:ext uri="{FF2B5EF4-FFF2-40B4-BE49-F238E27FC236}">
                <a16:creationId xmlns:a16="http://schemas.microsoft.com/office/drawing/2014/main" id="{2DEF85A4-9307-C0D2-05F4-8E65C00D48CA}"/>
              </a:ext>
            </a:extLst>
          </p:cNvPr>
          <p:cNvSpPr txBox="1">
            <a:spLocks/>
          </p:cNvSpPr>
          <p:nvPr/>
        </p:nvSpPr>
        <p:spPr>
          <a:xfrm>
            <a:off x="1214275" y="3022878"/>
            <a:ext cx="2976086" cy="5640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r>
              <a:rPr lang="en-US" sz="1100" dirty="0"/>
              <a:t>Analog input pins</a:t>
            </a:r>
          </a:p>
        </p:txBody>
      </p:sp>
      <p:sp>
        <p:nvSpPr>
          <p:cNvPr id="13" name="Rectangle 12">
            <a:extLst>
              <a:ext uri="{FF2B5EF4-FFF2-40B4-BE49-F238E27FC236}">
                <a16:creationId xmlns:a16="http://schemas.microsoft.com/office/drawing/2014/main" id="{24C59EDF-6291-90A4-B67C-E18A4BD523D3}"/>
              </a:ext>
            </a:extLst>
          </p:cNvPr>
          <p:cNvSpPr/>
          <p:nvPr/>
        </p:nvSpPr>
        <p:spPr>
          <a:xfrm>
            <a:off x="556260" y="2095500"/>
            <a:ext cx="342900" cy="301268"/>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982;p31">
            <a:extLst>
              <a:ext uri="{FF2B5EF4-FFF2-40B4-BE49-F238E27FC236}">
                <a16:creationId xmlns:a16="http://schemas.microsoft.com/office/drawing/2014/main" id="{E3E6E9CD-2010-F1AC-4AA7-7D5BAC1A587A}"/>
              </a:ext>
            </a:extLst>
          </p:cNvPr>
          <p:cNvSpPr txBox="1">
            <a:spLocks/>
          </p:cNvSpPr>
          <p:nvPr/>
        </p:nvSpPr>
        <p:spPr>
          <a:xfrm>
            <a:off x="-718699" y="1640000"/>
            <a:ext cx="2702318" cy="5640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r>
              <a:rPr lang="en-US" sz="1100" dirty="0"/>
              <a:t>Digital </a:t>
            </a:r>
          </a:p>
          <a:p>
            <a:pPr marL="914400" lvl="2" indent="0" algn="l">
              <a:buSzPts val="1100"/>
            </a:pPr>
            <a:r>
              <a:rPr lang="en-US" sz="1100" dirty="0"/>
              <a:t>input/output</a:t>
            </a:r>
          </a:p>
          <a:p>
            <a:pPr marL="914400" lvl="2" indent="0" algn="l">
              <a:buSzPts val="1100"/>
            </a:pPr>
            <a:r>
              <a:rPr lang="en-US" sz="1100" dirty="0"/>
              <a:t> pins</a:t>
            </a:r>
          </a:p>
        </p:txBody>
      </p:sp>
      <p:sp>
        <p:nvSpPr>
          <p:cNvPr id="16" name="Google Shape;982;p31">
            <a:extLst>
              <a:ext uri="{FF2B5EF4-FFF2-40B4-BE49-F238E27FC236}">
                <a16:creationId xmlns:a16="http://schemas.microsoft.com/office/drawing/2014/main" id="{13075349-8E87-4054-82E3-B325604955E1}"/>
              </a:ext>
            </a:extLst>
          </p:cNvPr>
          <p:cNvSpPr txBox="1">
            <a:spLocks/>
          </p:cNvSpPr>
          <p:nvPr/>
        </p:nvSpPr>
        <p:spPr>
          <a:xfrm>
            <a:off x="-935869" y="3065997"/>
            <a:ext cx="2702318" cy="5640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r>
              <a:rPr lang="en-US" sz="1100" dirty="0"/>
              <a:t>USB port</a:t>
            </a:r>
          </a:p>
        </p:txBody>
      </p:sp>
      <p:sp>
        <p:nvSpPr>
          <p:cNvPr id="17" name="Google Shape;982;p31">
            <a:extLst>
              <a:ext uri="{FF2B5EF4-FFF2-40B4-BE49-F238E27FC236}">
                <a16:creationId xmlns:a16="http://schemas.microsoft.com/office/drawing/2014/main" id="{2D473791-56ED-2705-FA94-EAF50322E383}"/>
              </a:ext>
            </a:extLst>
          </p:cNvPr>
          <p:cNvSpPr txBox="1">
            <a:spLocks/>
          </p:cNvSpPr>
          <p:nvPr/>
        </p:nvSpPr>
        <p:spPr>
          <a:xfrm>
            <a:off x="415290" y="3402400"/>
            <a:ext cx="2702318" cy="5640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r>
              <a:rPr lang="en-US" sz="1100" dirty="0"/>
              <a:t>DC Power Jack </a:t>
            </a:r>
          </a:p>
        </p:txBody>
      </p:sp>
      <p:sp>
        <p:nvSpPr>
          <p:cNvPr id="18" name="Google Shape;982;p31">
            <a:extLst>
              <a:ext uri="{FF2B5EF4-FFF2-40B4-BE49-F238E27FC236}">
                <a16:creationId xmlns:a16="http://schemas.microsoft.com/office/drawing/2014/main" id="{A5A4F009-098F-FA32-0D6F-9B953D307265}"/>
              </a:ext>
            </a:extLst>
          </p:cNvPr>
          <p:cNvSpPr txBox="1">
            <a:spLocks/>
          </p:cNvSpPr>
          <p:nvPr/>
        </p:nvSpPr>
        <p:spPr>
          <a:xfrm>
            <a:off x="-940949" y="3694127"/>
            <a:ext cx="2915678" cy="5640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r>
              <a:rPr lang="en-US" sz="1000" dirty="0"/>
              <a:t>Miscellaneous</a:t>
            </a:r>
          </a:p>
          <a:p>
            <a:pPr marL="914400" lvl="2" indent="0" algn="l">
              <a:buSzPts val="1100"/>
            </a:pPr>
            <a:r>
              <a:rPr lang="en-US" sz="1000" dirty="0"/>
              <a:t>(resistors , capacitors,</a:t>
            </a:r>
          </a:p>
          <a:p>
            <a:pPr marL="914400" lvl="2" indent="0" algn="l">
              <a:buSzPts val="1100"/>
            </a:pPr>
            <a:r>
              <a:rPr lang="en-US" sz="1000" dirty="0"/>
              <a:t>wiring, reset button ,etc.)</a:t>
            </a:r>
          </a:p>
        </p:txBody>
      </p:sp>
      <p:cxnSp>
        <p:nvCxnSpPr>
          <p:cNvPr id="20" name="Connector: Curved 19">
            <a:extLst>
              <a:ext uri="{FF2B5EF4-FFF2-40B4-BE49-F238E27FC236}">
                <a16:creationId xmlns:a16="http://schemas.microsoft.com/office/drawing/2014/main" id="{81373781-5D61-B435-FCBB-A27798C03987}"/>
              </a:ext>
            </a:extLst>
          </p:cNvPr>
          <p:cNvCxnSpPr/>
          <p:nvPr/>
        </p:nvCxnSpPr>
        <p:spPr>
          <a:xfrm rot="5400000" flipH="1" flipV="1">
            <a:off x="661076" y="3542968"/>
            <a:ext cx="618409" cy="142240"/>
          </a:xfrm>
          <a:prstGeom prst="curvedConnector3">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3" name="Connector: Curved 22">
            <a:extLst>
              <a:ext uri="{FF2B5EF4-FFF2-40B4-BE49-F238E27FC236}">
                <a16:creationId xmlns:a16="http://schemas.microsoft.com/office/drawing/2014/main" id="{457A1EBC-BC42-0901-A136-93951CF5AAC4}"/>
              </a:ext>
            </a:extLst>
          </p:cNvPr>
          <p:cNvCxnSpPr/>
          <p:nvPr/>
        </p:nvCxnSpPr>
        <p:spPr>
          <a:xfrm rot="5400000">
            <a:off x="1976650" y="2225570"/>
            <a:ext cx="588220" cy="12700"/>
          </a:xfrm>
          <a:prstGeom prst="curvedConnector3">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731788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22" name="Google Shape;981;p31">
            <a:extLst>
              <a:ext uri="{FF2B5EF4-FFF2-40B4-BE49-F238E27FC236}">
                <a16:creationId xmlns:a16="http://schemas.microsoft.com/office/drawing/2014/main" id="{2F92AE35-68FB-5C0C-BE30-973D9B1A9C8C}"/>
              </a:ext>
            </a:extLst>
          </p:cNvPr>
          <p:cNvSpPr txBox="1">
            <a:spLocks noGrp="1"/>
          </p:cNvSpPr>
          <p:nvPr>
            <p:ph type="title"/>
          </p:nvPr>
        </p:nvSpPr>
        <p:spPr>
          <a:xfrm>
            <a:off x="762000" y="468223"/>
            <a:ext cx="7391399"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microcontroller</a:t>
            </a:r>
          </a:p>
        </p:txBody>
      </p:sp>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pic>
        <p:nvPicPr>
          <p:cNvPr id="3" name="Picture 2">
            <a:extLst>
              <a:ext uri="{FF2B5EF4-FFF2-40B4-BE49-F238E27FC236}">
                <a16:creationId xmlns:a16="http://schemas.microsoft.com/office/drawing/2014/main" id="{36401B49-1C16-694C-1663-36565B2B4EEA}"/>
              </a:ext>
            </a:extLst>
          </p:cNvPr>
          <p:cNvPicPr>
            <a:picLocks noChangeAspect="1"/>
          </p:cNvPicPr>
          <p:nvPr/>
        </p:nvPicPr>
        <p:blipFill>
          <a:blip r:embed="rId4"/>
          <a:stretch>
            <a:fillRect/>
          </a:stretch>
        </p:blipFill>
        <p:spPr>
          <a:xfrm>
            <a:off x="1714500" y="1674495"/>
            <a:ext cx="5715000" cy="2343150"/>
          </a:xfrm>
          <a:prstGeom prst="rect">
            <a:avLst/>
          </a:prstGeom>
        </p:spPr>
      </p:pic>
    </p:spTree>
    <p:extLst>
      <p:ext uri="{BB962C8B-B14F-4D97-AF65-F5344CB8AC3E}">
        <p14:creationId xmlns:p14="http://schemas.microsoft.com/office/powerpoint/2010/main" val="2116305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2" name="Google Shape;982;p31">
            <a:extLst>
              <a:ext uri="{FF2B5EF4-FFF2-40B4-BE49-F238E27FC236}">
                <a16:creationId xmlns:a16="http://schemas.microsoft.com/office/drawing/2014/main" id="{48A685CC-4D94-FDF3-6194-DFD2D6593FCD}"/>
              </a:ext>
            </a:extLst>
          </p:cNvPr>
          <p:cNvSpPr txBox="1">
            <a:spLocks/>
          </p:cNvSpPr>
          <p:nvPr/>
        </p:nvSpPr>
        <p:spPr>
          <a:xfrm>
            <a:off x="0" y="1057163"/>
            <a:ext cx="8915399" cy="36181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endParaRPr lang="en-US" sz="1400" b="0" dirty="0"/>
          </a:p>
          <a:p>
            <a:pPr marL="914400" lvl="2" indent="0" algn="l">
              <a:buSzPts val="1100"/>
            </a:pPr>
            <a:r>
              <a:rPr lang="en-US" sz="1400" b="0" dirty="0"/>
              <a:t>Integrated Development Environment (IDE) is a software tool that provides an integrated environment for writing, editing, and developing code.</a:t>
            </a:r>
          </a:p>
          <a:p>
            <a:pPr marL="914400" lvl="2" indent="0" algn="l">
              <a:buSzPts val="1100"/>
            </a:pPr>
            <a:endParaRPr lang="en-US" sz="1400" b="0" dirty="0"/>
          </a:p>
          <a:p>
            <a:pPr marL="914400" lvl="2" indent="0" algn="l">
              <a:buSzPts val="1100"/>
            </a:pPr>
            <a:r>
              <a:rPr lang="en-US" sz="1400" b="0" dirty="0"/>
              <a:t>Why we need IDE?</a:t>
            </a:r>
            <a:br>
              <a:rPr lang="en-US" sz="1400" b="0" dirty="0"/>
            </a:br>
            <a:r>
              <a:rPr lang="en-US" sz="1400" b="0" dirty="0"/>
              <a:t>What an IDE do? </a:t>
            </a:r>
          </a:p>
          <a:p>
            <a:pPr marL="914400" lvl="2" indent="0" algn="l">
              <a:buSzPts val="1100"/>
            </a:pPr>
            <a:endParaRPr lang="en-US" sz="1400" b="0" dirty="0"/>
          </a:p>
          <a:p>
            <a:pPr marL="914400" lvl="2" indent="0" algn="l">
              <a:buSzPts val="1100"/>
            </a:pPr>
            <a:endParaRPr lang="en-US" sz="1400" b="0" dirty="0"/>
          </a:p>
          <a:p>
            <a:pPr marL="914400" lvl="2" indent="0" algn="l">
              <a:buSzPts val="1100"/>
            </a:pPr>
            <a:r>
              <a:rPr lang="en-US" sz="1400" b="0" dirty="0"/>
              <a:t>To get started, download </a:t>
            </a:r>
            <a:r>
              <a:rPr lang="en-US" sz="1400" b="0" dirty="0" err="1"/>
              <a:t>thonny</a:t>
            </a:r>
            <a:r>
              <a:rPr lang="en-US" sz="1400" b="0" dirty="0"/>
              <a:t> </a:t>
            </a:r>
          </a:p>
          <a:p>
            <a:pPr marL="914400" lvl="2" indent="0" algn="l">
              <a:buSzPts val="1100"/>
            </a:pPr>
            <a:endParaRPr lang="en-US" sz="1400" b="0" dirty="0"/>
          </a:p>
          <a:p>
            <a:pPr marL="914400" lvl="2" indent="0" algn="l">
              <a:buSzPts val="1100"/>
            </a:pPr>
            <a:br>
              <a:rPr lang="en-US" sz="1400" b="0" i="0" dirty="0">
                <a:solidFill>
                  <a:srgbClr val="040C28"/>
                </a:solidFill>
                <a:effectLst/>
                <a:latin typeface="Poppins" panose="00000500000000000000" pitchFamily="2" charset="0"/>
                <a:cs typeface="Poppins" panose="00000500000000000000" pitchFamily="2" charset="0"/>
              </a:rPr>
            </a:br>
            <a:br>
              <a:rPr lang="en-US" sz="1400" b="0" i="0" dirty="0">
                <a:solidFill>
                  <a:srgbClr val="040C28"/>
                </a:solidFill>
                <a:effectLst/>
                <a:latin typeface="Poppins" panose="00000500000000000000" pitchFamily="2" charset="0"/>
                <a:cs typeface="Poppins" panose="00000500000000000000" pitchFamily="2" charset="0"/>
              </a:rPr>
            </a:br>
            <a:br>
              <a:rPr lang="en-US" sz="1400" b="0" i="0" dirty="0">
                <a:solidFill>
                  <a:srgbClr val="040C28"/>
                </a:solidFill>
                <a:effectLst/>
                <a:latin typeface="Poppins" panose="00000500000000000000" pitchFamily="2" charset="0"/>
                <a:cs typeface="Poppins" panose="00000500000000000000" pitchFamily="2" charset="0"/>
              </a:rPr>
            </a:br>
            <a:r>
              <a:rPr lang="en-US" sz="1400" b="0" i="0" dirty="0">
                <a:solidFill>
                  <a:srgbClr val="040C28"/>
                </a:solidFill>
                <a:effectLst/>
                <a:latin typeface="Poppins" panose="00000500000000000000" pitchFamily="2" charset="0"/>
                <a:cs typeface="Poppins" panose="00000500000000000000" pitchFamily="2" charset="0"/>
              </a:rPr>
              <a:t>*Add board manager URL to use ESP32-cam</a:t>
            </a:r>
            <a:br>
              <a:rPr lang="en-US" sz="1400" b="0" i="0" dirty="0">
                <a:solidFill>
                  <a:srgbClr val="040C28"/>
                </a:solidFill>
                <a:effectLst/>
                <a:latin typeface="Poppins" panose="00000500000000000000" pitchFamily="2" charset="0"/>
                <a:cs typeface="Poppins" panose="00000500000000000000" pitchFamily="2" charset="0"/>
              </a:rPr>
            </a:br>
            <a:r>
              <a:rPr lang="en-US" sz="1400" b="0" i="0" dirty="0">
                <a:solidFill>
                  <a:srgbClr val="040C28"/>
                </a:solidFill>
                <a:effectLst/>
                <a:latin typeface="Poppins" panose="00000500000000000000" pitchFamily="2" charset="0"/>
                <a:cs typeface="Poppins" panose="00000500000000000000" pitchFamily="2" charset="0"/>
              </a:rPr>
              <a:t>     https://dl.espressif.com/dl/package_esp32_index.json</a:t>
            </a:r>
            <a:endParaRPr lang="en-US" sz="1400" b="0" dirty="0">
              <a:latin typeface="Poppins" panose="00000500000000000000" pitchFamily="2" charset="0"/>
              <a:cs typeface="Poppins" panose="00000500000000000000" pitchFamily="2" charset="0"/>
            </a:endParaRPr>
          </a:p>
          <a:p>
            <a:pPr marL="914400" lvl="2" indent="0" algn="l">
              <a:buSzPts val="1100"/>
            </a:pPr>
            <a:endParaRPr lang="en-US" b="0" dirty="0"/>
          </a:p>
        </p:txBody>
      </p:sp>
      <p:sp>
        <p:nvSpPr>
          <p:cNvPr id="3" name="Google Shape;981;p31">
            <a:extLst>
              <a:ext uri="{FF2B5EF4-FFF2-40B4-BE49-F238E27FC236}">
                <a16:creationId xmlns:a16="http://schemas.microsoft.com/office/drawing/2014/main" id="{A0F0A495-B5D1-C676-D9D0-E260367450D5}"/>
              </a:ext>
            </a:extLst>
          </p:cNvPr>
          <p:cNvSpPr txBox="1">
            <a:spLocks noGrp="1"/>
          </p:cNvSpPr>
          <p:nvPr>
            <p:ph type="title"/>
          </p:nvPr>
        </p:nvSpPr>
        <p:spPr>
          <a:xfrm>
            <a:off x="762000" y="468223"/>
            <a:ext cx="7391399"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IDE software</a:t>
            </a:r>
          </a:p>
        </p:txBody>
      </p:sp>
      <p:sp>
        <p:nvSpPr>
          <p:cNvPr id="15" name="Rectangle 8">
            <a:extLst>
              <a:ext uri="{FF2B5EF4-FFF2-40B4-BE49-F238E27FC236}">
                <a16:creationId xmlns:a16="http://schemas.microsoft.com/office/drawing/2014/main" id="{1127A9A6-D096-3826-D609-540944FA21E9}"/>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2" name="Picture 11">
            <a:extLst>
              <a:ext uri="{FF2B5EF4-FFF2-40B4-BE49-F238E27FC236}">
                <a16:creationId xmlns:a16="http://schemas.microsoft.com/office/drawing/2014/main" id="{B9D09F68-B2E9-5443-6444-D0043FA6EF8B}"/>
              </a:ext>
            </a:extLst>
          </p:cNvPr>
          <p:cNvPicPr>
            <a:picLocks noChangeAspect="1"/>
          </p:cNvPicPr>
          <p:nvPr/>
        </p:nvPicPr>
        <p:blipFill>
          <a:blip r:embed="rId4"/>
          <a:stretch>
            <a:fillRect/>
          </a:stretch>
        </p:blipFill>
        <p:spPr>
          <a:xfrm>
            <a:off x="5554391" y="2582600"/>
            <a:ext cx="933664" cy="933664"/>
          </a:xfrm>
          <a:prstGeom prst="rect">
            <a:avLst/>
          </a:prstGeom>
        </p:spPr>
      </p:pic>
      <p:pic>
        <p:nvPicPr>
          <p:cNvPr id="13" name="Picture 12">
            <a:extLst>
              <a:ext uri="{FF2B5EF4-FFF2-40B4-BE49-F238E27FC236}">
                <a16:creationId xmlns:a16="http://schemas.microsoft.com/office/drawing/2014/main" id="{38A15954-D07C-5F63-688D-D4C9B239E1B6}"/>
              </a:ext>
            </a:extLst>
          </p:cNvPr>
          <p:cNvPicPr>
            <a:picLocks noChangeAspect="1"/>
          </p:cNvPicPr>
          <p:nvPr/>
        </p:nvPicPr>
        <p:blipFill>
          <a:blip r:embed="rId5"/>
          <a:stretch>
            <a:fillRect/>
          </a:stretch>
        </p:blipFill>
        <p:spPr>
          <a:xfrm>
            <a:off x="6962775" y="2124015"/>
            <a:ext cx="1011072" cy="1011072"/>
          </a:xfrm>
          <a:prstGeom prst="rect">
            <a:avLst/>
          </a:prstGeom>
        </p:spPr>
      </p:pic>
      <p:pic>
        <p:nvPicPr>
          <p:cNvPr id="14" name="Picture 13">
            <a:extLst>
              <a:ext uri="{FF2B5EF4-FFF2-40B4-BE49-F238E27FC236}">
                <a16:creationId xmlns:a16="http://schemas.microsoft.com/office/drawing/2014/main" id="{0C3F09E8-EB3C-6DCF-CBF5-CF97C80A7EC0}"/>
              </a:ext>
            </a:extLst>
          </p:cNvPr>
          <p:cNvPicPr>
            <a:picLocks noChangeAspect="1"/>
          </p:cNvPicPr>
          <p:nvPr/>
        </p:nvPicPr>
        <p:blipFill>
          <a:blip r:embed="rId6"/>
          <a:stretch>
            <a:fillRect/>
          </a:stretch>
        </p:blipFill>
        <p:spPr>
          <a:xfrm>
            <a:off x="7018334" y="3127128"/>
            <a:ext cx="933665" cy="778054"/>
          </a:xfrm>
          <a:prstGeom prst="rect">
            <a:avLst/>
          </a:prstGeom>
        </p:spPr>
      </p:pic>
    </p:spTree>
    <p:extLst>
      <p:ext uri="{BB962C8B-B14F-4D97-AF65-F5344CB8AC3E}">
        <p14:creationId xmlns:p14="http://schemas.microsoft.com/office/powerpoint/2010/main" val="3947600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22" name="Google Shape;981;p31">
            <a:extLst>
              <a:ext uri="{FF2B5EF4-FFF2-40B4-BE49-F238E27FC236}">
                <a16:creationId xmlns:a16="http://schemas.microsoft.com/office/drawing/2014/main" id="{2F92AE35-68FB-5C0C-BE30-973D9B1A9C8C}"/>
              </a:ext>
            </a:extLst>
          </p:cNvPr>
          <p:cNvSpPr txBox="1">
            <a:spLocks noGrp="1"/>
          </p:cNvSpPr>
          <p:nvPr>
            <p:ph type="title"/>
          </p:nvPr>
        </p:nvSpPr>
        <p:spPr>
          <a:xfrm>
            <a:off x="762000" y="468223"/>
            <a:ext cx="7391399"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Hardware-software interface</a:t>
            </a:r>
          </a:p>
        </p:txBody>
      </p:sp>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2" name="Google Shape;982;p31">
            <a:extLst>
              <a:ext uri="{FF2B5EF4-FFF2-40B4-BE49-F238E27FC236}">
                <a16:creationId xmlns:a16="http://schemas.microsoft.com/office/drawing/2014/main" id="{48A685CC-4D94-FDF3-6194-DFD2D6593FCD}"/>
              </a:ext>
            </a:extLst>
          </p:cNvPr>
          <p:cNvSpPr txBox="1">
            <a:spLocks/>
          </p:cNvSpPr>
          <p:nvPr/>
        </p:nvSpPr>
        <p:spPr>
          <a:xfrm>
            <a:off x="209550" y="1057163"/>
            <a:ext cx="8134349" cy="36181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oppins"/>
              <a:buNone/>
              <a:defRPr sz="2000" b="0" i="0" u="none" strike="noStrike" cap="none">
                <a:solidFill>
                  <a:schemeClr val="dk1"/>
                </a:solidFill>
                <a:latin typeface="Cinzel Medium"/>
                <a:ea typeface="Cinzel Medium"/>
                <a:cs typeface="Cinzel Medium"/>
                <a:sym typeface="Cinzel Medium"/>
              </a:defRPr>
            </a:lvl1pPr>
            <a:lvl2pPr marL="914400" marR="0" lvl="1"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2pPr>
            <a:lvl3pPr marL="1371600" marR="0" lvl="2"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3pPr>
            <a:lvl4pPr marL="1828800" marR="0" lvl="3"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4pPr>
            <a:lvl5pPr marL="2286000" marR="0" lvl="4"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5pPr>
            <a:lvl6pPr marL="2743200" marR="0" lvl="5"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6pPr>
            <a:lvl7pPr marL="3200400" marR="0" lvl="6"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7pPr>
            <a:lvl8pPr marL="3657600" marR="0" lvl="7"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8pPr>
            <a:lvl9pPr marL="4114800" marR="0" lvl="8" indent="-304800" algn="ctr" rtl="0">
              <a:lnSpc>
                <a:spcPct val="100000"/>
              </a:lnSpc>
              <a:spcBef>
                <a:spcPts val="0"/>
              </a:spcBef>
              <a:spcAft>
                <a:spcPts val="0"/>
              </a:spcAft>
              <a:buClr>
                <a:schemeClr val="dk1"/>
              </a:buClr>
              <a:buSzPts val="1200"/>
              <a:buFont typeface="Poppins"/>
              <a:buNone/>
              <a:defRPr sz="1200" b="1" i="0" u="none" strike="noStrike" cap="none">
                <a:solidFill>
                  <a:schemeClr val="dk1"/>
                </a:solidFill>
                <a:latin typeface="Poppins"/>
                <a:ea typeface="Poppins"/>
                <a:cs typeface="Poppins"/>
                <a:sym typeface="Poppins"/>
              </a:defRPr>
            </a:lvl9pPr>
          </a:lstStyle>
          <a:p>
            <a:pPr marL="914400" lvl="2" indent="0" algn="l">
              <a:buSzPts val="1100"/>
            </a:pPr>
            <a:endParaRPr lang="en-US" sz="1400" dirty="0"/>
          </a:p>
          <a:p>
            <a:pPr marL="914400" lvl="2" indent="0" algn="l">
              <a:buSzPts val="1100"/>
            </a:pPr>
            <a:endParaRPr lang="en-US" sz="1400" dirty="0"/>
          </a:p>
          <a:p>
            <a:pPr marL="914400" lvl="2" indent="0" algn="l">
              <a:buSzPts val="1100"/>
            </a:pPr>
            <a:endParaRPr lang="en-US" sz="1400" dirty="0"/>
          </a:p>
          <a:p>
            <a:pPr marL="914400" lvl="2" indent="0" algn="l">
              <a:buSzPts val="1100"/>
            </a:pPr>
            <a:br>
              <a:rPr lang="en-US" sz="1400" dirty="0"/>
            </a:br>
            <a:br>
              <a:rPr lang="en-US" sz="1400" dirty="0"/>
            </a:br>
            <a:endParaRPr lang="en-US" sz="1400" dirty="0"/>
          </a:p>
          <a:p>
            <a:pPr marL="914400" lvl="2" indent="0" algn="l">
              <a:buSzPts val="1100"/>
            </a:pPr>
            <a:endParaRPr lang="en-US" sz="1400" dirty="0"/>
          </a:p>
          <a:p>
            <a:pPr marL="914400" lvl="2" indent="0" algn="l">
              <a:buSzPts val="1100"/>
            </a:pPr>
            <a:endParaRPr lang="en-US" sz="1400" dirty="0"/>
          </a:p>
          <a:p>
            <a:pPr marL="914400" lvl="2" indent="0">
              <a:buSzPts val="1100"/>
            </a:pPr>
            <a:endParaRPr lang="en-US" sz="1400" dirty="0"/>
          </a:p>
          <a:p>
            <a:pPr marL="914400" lvl="2" indent="0">
              <a:buSzPts val="1100"/>
            </a:pPr>
            <a:r>
              <a:rPr lang="en-US" sz="1400" dirty="0"/>
              <a:t>The process of linking software program and hardware component, such as sensor, actuator, mechanism, and machine. The program talk to these hardware component through the controller. That is why this interface is also known as controller interfacing. Also the program written here is known as the controller program </a:t>
            </a:r>
          </a:p>
          <a:p>
            <a:pPr marL="1085850" lvl="2" indent="-171450" algn="l">
              <a:buSzPts val="1100"/>
              <a:buFont typeface="Arial" panose="020B0604020202020204" pitchFamily="34" charset="0"/>
              <a:buChar char="•"/>
            </a:pPr>
            <a:endParaRPr lang="en-US" sz="1400" dirty="0"/>
          </a:p>
          <a:p>
            <a:pPr marL="1085850" lvl="2" indent="-171450" algn="l">
              <a:buSzPts val="1100"/>
              <a:buFont typeface="Arial" panose="020B0604020202020204" pitchFamily="34" charset="0"/>
              <a:buChar char="•"/>
            </a:pPr>
            <a:endParaRPr lang="en-US" dirty="0"/>
          </a:p>
        </p:txBody>
      </p:sp>
      <p:sp>
        <p:nvSpPr>
          <p:cNvPr id="3" name="Rectangle 2">
            <a:extLst>
              <a:ext uri="{FF2B5EF4-FFF2-40B4-BE49-F238E27FC236}">
                <a16:creationId xmlns:a16="http://schemas.microsoft.com/office/drawing/2014/main" id="{45DA8842-A4BA-7576-80A5-BB6A39BBD433}"/>
              </a:ext>
            </a:extLst>
          </p:cNvPr>
          <p:cNvSpPr/>
          <p:nvPr/>
        </p:nvSpPr>
        <p:spPr>
          <a:xfrm>
            <a:off x="1151467" y="1140178"/>
            <a:ext cx="1162755" cy="15691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a:t>
            </a:r>
          </a:p>
        </p:txBody>
      </p:sp>
      <p:sp>
        <p:nvSpPr>
          <p:cNvPr id="7" name="Rectangle 6">
            <a:extLst>
              <a:ext uri="{FF2B5EF4-FFF2-40B4-BE49-F238E27FC236}">
                <a16:creationId xmlns:a16="http://schemas.microsoft.com/office/drawing/2014/main" id="{C35B6E99-D038-1B3E-4136-D45EFF6769C4}"/>
              </a:ext>
            </a:extLst>
          </p:cNvPr>
          <p:cNvSpPr/>
          <p:nvPr/>
        </p:nvSpPr>
        <p:spPr>
          <a:xfrm>
            <a:off x="3876321" y="1140176"/>
            <a:ext cx="1162755" cy="15691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Controller</a:t>
            </a:r>
          </a:p>
        </p:txBody>
      </p:sp>
      <p:sp>
        <p:nvSpPr>
          <p:cNvPr id="8" name="Rectangle 7">
            <a:extLst>
              <a:ext uri="{FF2B5EF4-FFF2-40B4-BE49-F238E27FC236}">
                <a16:creationId xmlns:a16="http://schemas.microsoft.com/office/drawing/2014/main" id="{527DCC97-EE19-1609-3DB1-CF6FF1B83D47}"/>
              </a:ext>
            </a:extLst>
          </p:cNvPr>
          <p:cNvSpPr/>
          <p:nvPr/>
        </p:nvSpPr>
        <p:spPr>
          <a:xfrm>
            <a:off x="6570133" y="1140177"/>
            <a:ext cx="1162755" cy="15691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hardware</a:t>
            </a:r>
          </a:p>
        </p:txBody>
      </p:sp>
      <p:cxnSp>
        <p:nvCxnSpPr>
          <p:cNvPr id="10" name="Straight Arrow Connector 9">
            <a:extLst>
              <a:ext uri="{FF2B5EF4-FFF2-40B4-BE49-F238E27FC236}">
                <a16:creationId xmlns:a16="http://schemas.microsoft.com/office/drawing/2014/main" id="{DB99DFFC-21FB-3955-DABB-764E398F641A}"/>
              </a:ext>
            </a:extLst>
          </p:cNvPr>
          <p:cNvCxnSpPr/>
          <p:nvPr/>
        </p:nvCxnSpPr>
        <p:spPr>
          <a:xfrm>
            <a:off x="2562578" y="1546578"/>
            <a:ext cx="1083734" cy="0"/>
          </a:xfrm>
          <a:prstGeom prst="straightConnector1">
            <a:avLst/>
          </a:prstGeom>
          <a:ln w="76200">
            <a:solidFill>
              <a:srgbClr val="FFFF00"/>
            </a:solidFill>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4DA9B959-C188-2188-F7E5-72D23E0FD826}"/>
              </a:ext>
            </a:extLst>
          </p:cNvPr>
          <p:cNvCxnSpPr>
            <a:cxnSpLocks/>
          </p:cNvCxnSpPr>
          <p:nvPr/>
        </p:nvCxnSpPr>
        <p:spPr>
          <a:xfrm>
            <a:off x="5277556" y="1546578"/>
            <a:ext cx="1083734" cy="0"/>
          </a:xfrm>
          <a:prstGeom prst="straightConnector1">
            <a:avLst/>
          </a:prstGeom>
          <a:ln w="76200">
            <a:solidFill>
              <a:srgbClr val="FFFF00"/>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6171CCD1-7829-8DFE-5674-CD93CB207341}"/>
              </a:ext>
            </a:extLst>
          </p:cNvPr>
          <p:cNvCxnSpPr>
            <a:cxnSpLocks/>
          </p:cNvCxnSpPr>
          <p:nvPr/>
        </p:nvCxnSpPr>
        <p:spPr>
          <a:xfrm flipH="1">
            <a:off x="2562578" y="2009422"/>
            <a:ext cx="1083734" cy="0"/>
          </a:xfrm>
          <a:prstGeom prst="straightConnector1">
            <a:avLst/>
          </a:prstGeom>
          <a:ln w="76200">
            <a:solidFill>
              <a:srgbClr val="FFC000"/>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A8FE5730-C4A4-7E09-E613-92F745DD48AA}"/>
              </a:ext>
            </a:extLst>
          </p:cNvPr>
          <p:cNvCxnSpPr>
            <a:cxnSpLocks/>
          </p:cNvCxnSpPr>
          <p:nvPr/>
        </p:nvCxnSpPr>
        <p:spPr>
          <a:xfrm flipH="1">
            <a:off x="5277556" y="2009422"/>
            <a:ext cx="1083734" cy="0"/>
          </a:xfrm>
          <a:prstGeom prst="straightConnector1">
            <a:avLst/>
          </a:prstGeom>
          <a:ln w="76200">
            <a:solidFill>
              <a:srgbClr val="FFC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95680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22" name="Google Shape;981;p31">
            <a:extLst>
              <a:ext uri="{FF2B5EF4-FFF2-40B4-BE49-F238E27FC236}">
                <a16:creationId xmlns:a16="http://schemas.microsoft.com/office/drawing/2014/main" id="{2F92AE35-68FB-5C0C-BE30-973D9B1A9C8C}"/>
              </a:ext>
            </a:extLst>
          </p:cNvPr>
          <p:cNvSpPr txBox="1">
            <a:spLocks noGrp="1"/>
          </p:cNvSpPr>
          <p:nvPr>
            <p:ph type="title"/>
          </p:nvPr>
        </p:nvSpPr>
        <p:spPr>
          <a:xfrm>
            <a:off x="762000" y="468223"/>
            <a:ext cx="7391399"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Why we use ESP32 cam</a:t>
            </a:r>
          </a:p>
        </p:txBody>
      </p:sp>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pic>
        <p:nvPicPr>
          <p:cNvPr id="2050" name="Picture 2" descr="XTVTX ESP32-CAM WiFi Bluetooth Board ESP32-CAM-MB Micro USB to Serial Port  with OV2640 2MP Camera Module Dual Mode compatible with Arduino :  Amazon.co.uk: Computers &amp; Accessories">
            <a:extLst>
              <a:ext uri="{FF2B5EF4-FFF2-40B4-BE49-F238E27FC236}">
                <a16:creationId xmlns:a16="http://schemas.microsoft.com/office/drawing/2014/main" id="{5E80290B-1FF1-2F0D-160B-E5ABC16BE4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98873" y="1682085"/>
            <a:ext cx="2201263" cy="201870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70F48CA-DE44-78D9-17A3-54DA59C95EEC}"/>
              </a:ext>
            </a:extLst>
          </p:cNvPr>
          <p:cNvSpPr txBox="1"/>
          <p:nvPr/>
        </p:nvSpPr>
        <p:spPr>
          <a:xfrm>
            <a:off x="5473284" y="1226802"/>
            <a:ext cx="2509454" cy="954107"/>
          </a:xfrm>
          <a:prstGeom prst="rect">
            <a:avLst/>
          </a:prstGeom>
          <a:noFill/>
        </p:spPr>
        <p:txBody>
          <a:bodyPr wrap="square" rtlCol="0">
            <a:spAutoFit/>
          </a:bodyPr>
          <a:lstStyle/>
          <a:p>
            <a:pPr algn="l"/>
            <a:r>
              <a:rPr lang="en-US" b="1" i="0" dirty="0">
                <a:solidFill>
                  <a:srgbClr val="191919"/>
                </a:solidFill>
                <a:effectLst/>
                <a:latin typeface="Segoe UI" panose="020B0502040204020203" pitchFamily="34" charset="0"/>
              </a:rPr>
              <a:t>Processors</a:t>
            </a:r>
            <a:r>
              <a:rPr lang="en-US" b="0" i="0" dirty="0">
                <a:solidFill>
                  <a:srgbClr val="191919"/>
                </a:solidFill>
                <a:effectLst/>
                <a:latin typeface="Segoe UI" panose="020B0502040204020203" pitchFamily="34" charset="0"/>
              </a:rPr>
              <a:t>:</a:t>
            </a:r>
          </a:p>
          <a:p>
            <a:pPr marL="457200"/>
            <a:r>
              <a:rPr lang="en-US" b="0" i="0" dirty="0">
                <a:solidFill>
                  <a:srgbClr val="191919"/>
                </a:solidFill>
                <a:effectLst/>
                <a:latin typeface="Segoe UI" panose="020B0502040204020203" pitchFamily="34" charset="0"/>
              </a:rPr>
              <a:t>CPU: </a:t>
            </a:r>
            <a:r>
              <a:rPr lang="en-US" b="0" i="0" dirty="0" err="1">
                <a:solidFill>
                  <a:srgbClr val="191919"/>
                </a:solidFill>
                <a:effectLst/>
                <a:latin typeface="Segoe UI" panose="020B0502040204020203" pitchFamily="34" charset="0"/>
              </a:rPr>
              <a:t>Xtensa</a:t>
            </a:r>
            <a:r>
              <a:rPr lang="en-US" b="0" i="0" dirty="0">
                <a:solidFill>
                  <a:srgbClr val="191919"/>
                </a:solidFill>
                <a:effectLst/>
                <a:latin typeface="Segoe UI" panose="020B0502040204020203" pitchFamily="34" charset="0"/>
              </a:rPr>
              <a:t> dual-core 32-bit LX6 microprocessor, </a:t>
            </a:r>
          </a:p>
        </p:txBody>
      </p:sp>
      <p:sp>
        <p:nvSpPr>
          <p:cNvPr id="7" name="TextBox 6">
            <a:extLst>
              <a:ext uri="{FF2B5EF4-FFF2-40B4-BE49-F238E27FC236}">
                <a16:creationId xmlns:a16="http://schemas.microsoft.com/office/drawing/2014/main" id="{D89116D0-AE0D-7E19-B6FE-5BC673450E34}"/>
              </a:ext>
            </a:extLst>
          </p:cNvPr>
          <p:cNvSpPr txBox="1"/>
          <p:nvPr/>
        </p:nvSpPr>
        <p:spPr>
          <a:xfrm>
            <a:off x="5473284" y="3209477"/>
            <a:ext cx="2509454" cy="307777"/>
          </a:xfrm>
          <a:prstGeom prst="rect">
            <a:avLst/>
          </a:prstGeom>
          <a:noFill/>
        </p:spPr>
        <p:txBody>
          <a:bodyPr wrap="square" rtlCol="0">
            <a:spAutoFit/>
          </a:bodyPr>
          <a:lstStyle/>
          <a:p>
            <a:pPr algn="l"/>
            <a:endParaRPr lang="en-US" b="0" i="0" dirty="0">
              <a:solidFill>
                <a:srgbClr val="191919"/>
              </a:solidFill>
              <a:effectLst/>
              <a:latin typeface="Segoe UI" panose="020B0502040204020203" pitchFamily="34" charset="0"/>
            </a:endParaRPr>
          </a:p>
        </p:txBody>
      </p:sp>
      <p:sp>
        <p:nvSpPr>
          <p:cNvPr id="8" name="TextBox 7">
            <a:extLst>
              <a:ext uri="{FF2B5EF4-FFF2-40B4-BE49-F238E27FC236}">
                <a16:creationId xmlns:a16="http://schemas.microsoft.com/office/drawing/2014/main" id="{60955EC0-00B6-2119-8286-66948DC522F3}"/>
              </a:ext>
            </a:extLst>
          </p:cNvPr>
          <p:cNvSpPr txBox="1"/>
          <p:nvPr/>
        </p:nvSpPr>
        <p:spPr>
          <a:xfrm>
            <a:off x="491226" y="1205031"/>
            <a:ext cx="2509454" cy="954107"/>
          </a:xfrm>
          <a:prstGeom prst="rect">
            <a:avLst/>
          </a:prstGeom>
          <a:noFill/>
        </p:spPr>
        <p:txBody>
          <a:bodyPr wrap="square" rtlCol="0">
            <a:spAutoFit/>
          </a:bodyPr>
          <a:lstStyle/>
          <a:p>
            <a:pPr algn="l">
              <a:buFont typeface="Arial" panose="020B0604020202020204" pitchFamily="34" charset="0"/>
              <a:buChar char="•"/>
            </a:pPr>
            <a:r>
              <a:rPr lang="en-US" b="1" i="0" dirty="0">
                <a:solidFill>
                  <a:srgbClr val="191919"/>
                </a:solidFill>
                <a:effectLst/>
                <a:latin typeface="Segoe UI" panose="020B0502040204020203" pitchFamily="34" charset="0"/>
              </a:rPr>
              <a:t>Processors</a:t>
            </a:r>
            <a:r>
              <a:rPr lang="en-US" b="0" i="0" dirty="0">
                <a:solidFill>
                  <a:srgbClr val="191919"/>
                </a:solidFill>
                <a:effectLst/>
                <a:latin typeface="Segoe UI" panose="020B0502040204020203" pitchFamily="34" charset="0"/>
              </a:rPr>
              <a:t>:</a:t>
            </a:r>
          </a:p>
          <a:p>
            <a:pPr marL="457200"/>
            <a:r>
              <a:rPr lang="en-US" b="0" i="0" dirty="0">
                <a:solidFill>
                  <a:srgbClr val="191919"/>
                </a:solidFill>
                <a:effectLst/>
                <a:latin typeface="Segoe UI" panose="020B0502040204020203" pitchFamily="34" charset="0"/>
              </a:rPr>
              <a:t>CPU: </a:t>
            </a:r>
            <a:r>
              <a:rPr lang="en-US" b="0" i="0" dirty="0" err="1">
                <a:solidFill>
                  <a:srgbClr val="191919"/>
                </a:solidFill>
                <a:effectLst/>
                <a:latin typeface="Segoe UI" panose="020B0502040204020203" pitchFamily="34" charset="0"/>
              </a:rPr>
              <a:t>Xtensa</a:t>
            </a:r>
            <a:r>
              <a:rPr lang="en-US" b="0" i="0" dirty="0">
                <a:solidFill>
                  <a:srgbClr val="191919"/>
                </a:solidFill>
                <a:effectLst/>
                <a:latin typeface="Segoe UI" panose="020B0502040204020203" pitchFamily="34" charset="0"/>
              </a:rPr>
              <a:t> dual-core 32-bit LX6 microprocessor, </a:t>
            </a:r>
          </a:p>
        </p:txBody>
      </p:sp>
      <p:sp>
        <p:nvSpPr>
          <p:cNvPr id="9" name="TextBox 8">
            <a:extLst>
              <a:ext uri="{FF2B5EF4-FFF2-40B4-BE49-F238E27FC236}">
                <a16:creationId xmlns:a16="http://schemas.microsoft.com/office/drawing/2014/main" id="{FBE2F69A-AB0E-DCCE-5CAF-F5847B96BB9A}"/>
              </a:ext>
            </a:extLst>
          </p:cNvPr>
          <p:cNvSpPr txBox="1"/>
          <p:nvPr/>
        </p:nvSpPr>
        <p:spPr>
          <a:xfrm>
            <a:off x="491226" y="2792630"/>
            <a:ext cx="2509454" cy="738664"/>
          </a:xfrm>
          <a:prstGeom prst="rect">
            <a:avLst/>
          </a:prstGeom>
          <a:noFill/>
        </p:spPr>
        <p:txBody>
          <a:bodyPr wrap="square" rtlCol="0">
            <a:spAutoFit/>
          </a:bodyPr>
          <a:lstStyle/>
          <a:p>
            <a:pPr algn="l"/>
            <a:r>
              <a:rPr lang="en-US" b="1" i="0" dirty="0">
                <a:solidFill>
                  <a:srgbClr val="191919"/>
                </a:solidFill>
                <a:effectLst/>
                <a:latin typeface="Segoe UI" panose="020B0502040204020203" pitchFamily="34" charset="0"/>
              </a:rPr>
              <a:t>Wireless connectivity:</a:t>
            </a:r>
          </a:p>
          <a:p>
            <a:pPr marL="457200" lvl="1" algn="l"/>
            <a:r>
              <a:rPr lang="en-US" b="0" i="0" dirty="0">
                <a:solidFill>
                  <a:srgbClr val="191919"/>
                </a:solidFill>
                <a:effectLst/>
                <a:latin typeface="Segoe UI" panose="020B0502040204020203" pitchFamily="34" charset="0"/>
              </a:rPr>
              <a:t>Wi-Fi: 802.11 b/g/n</a:t>
            </a:r>
          </a:p>
          <a:p>
            <a:pPr marL="457200" lvl="1" algn="l"/>
            <a:r>
              <a:rPr lang="en-US" b="0" i="0" dirty="0">
                <a:solidFill>
                  <a:srgbClr val="191919"/>
                </a:solidFill>
                <a:effectLst/>
                <a:latin typeface="Segoe UI" panose="020B0502040204020203" pitchFamily="34" charset="0"/>
              </a:rPr>
              <a:t>Bluetooth: v4.2</a:t>
            </a:r>
          </a:p>
        </p:txBody>
      </p:sp>
      <p:sp>
        <p:nvSpPr>
          <p:cNvPr id="10" name="TextBox 9">
            <a:extLst>
              <a:ext uri="{FF2B5EF4-FFF2-40B4-BE49-F238E27FC236}">
                <a16:creationId xmlns:a16="http://schemas.microsoft.com/office/drawing/2014/main" id="{98C4E94A-20CF-BF0A-DF30-0D952D27F3E4}"/>
              </a:ext>
            </a:extLst>
          </p:cNvPr>
          <p:cNvSpPr txBox="1"/>
          <p:nvPr/>
        </p:nvSpPr>
        <p:spPr>
          <a:xfrm>
            <a:off x="491226" y="3569137"/>
            <a:ext cx="3675547" cy="1169551"/>
          </a:xfrm>
          <a:prstGeom prst="rect">
            <a:avLst/>
          </a:prstGeom>
          <a:noFill/>
        </p:spPr>
        <p:txBody>
          <a:bodyPr wrap="square" rtlCol="0">
            <a:spAutoFit/>
          </a:bodyPr>
          <a:lstStyle/>
          <a:p>
            <a:pPr algn="l"/>
            <a:r>
              <a:rPr lang="en-US" b="1" i="0" dirty="0">
                <a:solidFill>
                  <a:srgbClr val="191919"/>
                </a:solidFill>
                <a:effectLst/>
                <a:latin typeface="Segoe UI" panose="020B0502040204020203" pitchFamily="34" charset="0"/>
              </a:rPr>
              <a:t>Camera:</a:t>
            </a:r>
          </a:p>
          <a:p>
            <a:pPr marL="457200" lvl="1" algn="l"/>
            <a:r>
              <a:rPr lang="en-US" b="0" i="0" dirty="0">
                <a:solidFill>
                  <a:srgbClr val="191919"/>
                </a:solidFill>
                <a:effectLst/>
                <a:latin typeface="Segoe UI" panose="020B0502040204020203" pitchFamily="34" charset="0"/>
              </a:rPr>
              <a:t>2 Megapixel OV2640 sensor</a:t>
            </a:r>
          </a:p>
          <a:p>
            <a:pPr marL="457200" lvl="1" algn="l"/>
            <a:r>
              <a:rPr lang="en-US" b="0" i="0" dirty="0">
                <a:solidFill>
                  <a:srgbClr val="191919"/>
                </a:solidFill>
                <a:effectLst/>
                <a:latin typeface="Segoe UI" panose="020B0502040204020203" pitchFamily="34" charset="0"/>
              </a:rPr>
              <a:t>Built-in flash LED</a:t>
            </a:r>
          </a:p>
          <a:p>
            <a:pPr marL="457200" lvl="1"/>
            <a:r>
              <a:rPr lang="en-US" b="0" i="0" dirty="0">
                <a:solidFill>
                  <a:srgbClr val="191919"/>
                </a:solidFill>
                <a:effectLst/>
                <a:latin typeface="Segoe UI" panose="020B0502040204020203" pitchFamily="34" charset="0"/>
              </a:rPr>
              <a:t>Support many camera sensors</a:t>
            </a:r>
          </a:p>
          <a:p>
            <a:pPr marL="457200" lvl="1" algn="l"/>
            <a:endParaRPr lang="en-US" b="0" i="0" dirty="0">
              <a:solidFill>
                <a:srgbClr val="191919"/>
              </a:solidFill>
              <a:effectLst/>
              <a:latin typeface="Segoe UI" panose="020B0502040204020203" pitchFamily="34" charset="0"/>
            </a:endParaRPr>
          </a:p>
        </p:txBody>
      </p:sp>
      <p:sp>
        <p:nvSpPr>
          <p:cNvPr id="11" name="TextBox 10">
            <a:extLst>
              <a:ext uri="{FF2B5EF4-FFF2-40B4-BE49-F238E27FC236}">
                <a16:creationId xmlns:a16="http://schemas.microsoft.com/office/drawing/2014/main" id="{C5395E83-D4F7-F18B-F068-496168518260}"/>
              </a:ext>
            </a:extLst>
          </p:cNvPr>
          <p:cNvSpPr txBox="1"/>
          <p:nvPr/>
        </p:nvSpPr>
        <p:spPr>
          <a:xfrm>
            <a:off x="5560744" y="2207150"/>
            <a:ext cx="2926676" cy="954107"/>
          </a:xfrm>
          <a:prstGeom prst="rect">
            <a:avLst/>
          </a:prstGeom>
          <a:noFill/>
        </p:spPr>
        <p:txBody>
          <a:bodyPr wrap="square" rtlCol="0">
            <a:spAutoFit/>
          </a:bodyPr>
          <a:lstStyle/>
          <a:p>
            <a:pPr algn="l"/>
            <a:r>
              <a:rPr lang="en-US" b="1" i="0" dirty="0">
                <a:solidFill>
                  <a:srgbClr val="191919"/>
                </a:solidFill>
                <a:effectLst/>
                <a:latin typeface="Segoe UI" panose="020B0502040204020203" pitchFamily="34" charset="0"/>
              </a:rPr>
              <a:t>Memory</a:t>
            </a:r>
            <a:r>
              <a:rPr lang="en-US" b="0" i="0" dirty="0">
                <a:solidFill>
                  <a:srgbClr val="191919"/>
                </a:solidFill>
                <a:effectLst/>
                <a:latin typeface="Segoe UI" panose="020B0502040204020203" pitchFamily="34" charset="0"/>
              </a:rPr>
              <a:t>:</a:t>
            </a:r>
          </a:p>
          <a:p>
            <a:pPr marL="457200" lvl="1" algn="l"/>
            <a:r>
              <a:rPr lang="en-US" b="0" i="0" dirty="0">
                <a:solidFill>
                  <a:srgbClr val="191919"/>
                </a:solidFill>
                <a:effectLst/>
                <a:latin typeface="Segoe UI" panose="020B0502040204020203" pitchFamily="34" charset="0"/>
              </a:rPr>
              <a:t>520 KB SRAM</a:t>
            </a:r>
          </a:p>
          <a:p>
            <a:pPr marL="457200" lvl="1" algn="l"/>
            <a:r>
              <a:rPr lang="en-US" b="0" i="0" dirty="0">
                <a:solidFill>
                  <a:srgbClr val="191919"/>
                </a:solidFill>
                <a:effectLst/>
                <a:latin typeface="Segoe UI" panose="020B0502040204020203" pitchFamily="34" charset="0"/>
              </a:rPr>
              <a:t>4MB External PSRAM</a:t>
            </a:r>
          </a:p>
          <a:p>
            <a:pPr marL="457200" lvl="1" algn="l"/>
            <a:r>
              <a:rPr lang="en-US" b="0" i="0" dirty="0">
                <a:solidFill>
                  <a:srgbClr val="191919"/>
                </a:solidFill>
                <a:effectLst/>
                <a:latin typeface="Segoe UI" panose="020B0502040204020203" pitchFamily="34" charset="0"/>
              </a:rPr>
              <a:t>4MB internal flash memory</a:t>
            </a:r>
          </a:p>
        </p:txBody>
      </p:sp>
      <p:sp>
        <p:nvSpPr>
          <p:cNvPr id="12" name="TextBox 11">
            <a:extLst>
              <a:ext uri="{FF2B5EF4-FFF2-40B4-BE49-F238E27FC236}">
                <a16:creationId xmlns:a16="http://schemas.microsoft.com/office/drawing/2014/main" id="{0B898DF8-1717-95EF-9EDF-4F2E565545F8}"/>
              </a:ext>
            </a:extLst>
          </p:cNvPr>
          <p:cNvSpPr txBox="1"/>
          <p:nvPr/>
        </p:nvSpPr>
        <p:spPr>
          <a:xfrm>
            <a:off x="491093" y="2340917"/>
            <a:ext cx="3675547" cy="523220"/>
          </a:xfrm>
          <a:prstGeom prst="rect">
            <a:avLst/>
          </a:prstGeom>
          <a:noFill/>
        </p:spPr>
        <p:txBody>
          <a:bodyPr wrap="square" rtlCol="0">
            <a:spAutoFit/>
          </a:bodyPr>
          <a:lstStyle/>
          <a:p>
            <a:pPr algn="l"/>
            <a:r>
              <a:rPr lang="en-US" b="1" i="0" dirty="0">
                <a:solidFill>
                  <a:srgbClr val="191919"/>
                </a:solidFill>
                <a:effectLst/>
                <a:latin typeface="Segoe UI" panose="020B0502040204020203" pitchFamily="34" charset="0"/>
              </a:rPr>
              <a:t>Supports microSD card</a:t>
            </a:r>
          </a:p>
          <a:p>
            <a:pPr marL="457200" lvl="1" algn="l"/>
            <a:endParaRPr lang="en-US" b="0" i="0" dirty="0">
              <a:solidFill>
                <a:srgbClr val="191919"/>
              </a:solidFill>
              <a:effectLst/>
              <a:latin typeface="Segoe UI" panose="020B0502040204020203" pitchFamily="34" charset="0"/>
            </a:endParaRPr>
          </a:p>
        </p:txBody>
      </p:sp>
      <p:sp>
        <p:nvSpPr>
          <p:cNvPr id="13" name="TextBox 12">
            <a:extLst>
              <a:ext uri="{FF2B5EF4-FFF2-40B4-BE49-F238E27FC236}">
                <a16:creationId xmlns:a16="http://schemas.microsoft.com/office/drawing/2014/main" id="{EDD128E7-099A-4459-DF61-563A85677420}"/>
              </a:ext>
            </a:extLst>
          </p:cNvPr>
          <p:cNvSpPr txBox="1"/>
          <p:nvPr/>
        </p:nvSpPr>
        <p:spPr>
          <a:xfrm>
            <a:off x="5473284" y="3187498"/>
            <a:ext cx="3670716" cy="1384995"/>
          </a:xfrm>
          <a:prstGeom prst="rect">
            <a:avLst/>
          </a:prstGeom>
          <a:noFill/>
        </p:spPr>
        <p:txBody>
          <a:bodyPr wrap="square" rtlCol="0">
            <a:spAutoFit/>
          </a:bodyPr>
          <a:lstStyle/>
          <a:p>
            <a:pPr algn="l"/>
            <a:r>
              <a:rPr lang="en-US" b="1" i="0" dirty="0">
                <a:solidFill>
                  <a:srgbClr val="191919"/>
                </a:solidFill>
                <a:effectLst/>
                <a:latin typeface="Segoe UI" panose="020B0502040204020203" pitchFamily="34" charset="0"/>
              </a:rPr>
              <a:t>Power management:</a:t>
            </a:r>
          </a:p>
          <a:p>
            <a:pPr marL="457200" lvl="1" algn="l"/>
            <a:r>
              <a:rPr lang="en-US" b="0" i="0" dirty="0">
                <a:solidFill>
                  <a:srgbClr val="191919"/>
                </a:solidFill>
                <a:effectLst/>
                <a:latin typeface="Segoe UI" panose="020B0502040204020203" pitchFamily="34" charset="0"/>
              </a:rPr>
              <a:t>Internal low-dropout regulator</a:t>
            </a:r>
          </a:p>
          <a:p>
            <a:pPr marL="457200" lvl="1" algn="l"/>
            <a:r>
              <a:rPr lang="en-US" b="0" i="0" dirty="0">
                <a:solidFill>
                  <a:srgbClr val="191919"/>
                </a:solidFill>
                <a:effectLst/>
                <a:latin typeface="Segoe UI" panose="020B0502040204020203" pitchFamily="34" charset="0"/>
              </a:rPr>
              <a:t>Individual power domain for RTC</a:t>
            </a:r>
          </a:p>
          <a:p>
            <a:pPr marL="457200" lvl="1" algn="l"/>
            <a:r>
              <a:rPr lang="en-US" b="0" i="0" dirty="0">
                <a:solidFill>
                  <a:srgbClr val="191919"/>
                </a:solidFill>
                <a:effectLst/>
                <a:latin typeface="Segoe UI" panose="020B0502040204020203" pitchFamily="34" charset="0"/>
              </a:rPr>
              <a:t>5</a:t>
            </a:r>
            <a:r>
              <a:rPr lang="el-GR" b="0" i="0" dirty="0">
                <a:solidFill>
                  <a:srgbClr val="191919"/>
                </a:solidFill>
                <a:effectLst/>
                <a:latin typeface="Segoe UI" panose="020B0502040204020203" pitchFamily="34" charset="0"/>
              </a:rPr>
              <a:t>μ</a:t>
            </a:r>
            <a:r>
              <a:rPr lang="en-US" b="0" i="0" dirty="0">
                <a:solidFill>
                  <a:srgbClr val="191919"/>
                </a:solidFill>
                <a:effectLst/>
                <a:latin typeface="Segoe UI" panose="020B0502040204020203" pitchFamily="34" charset="0"/>
              </a:rPr>
              <a:t>A deep sleep current</a:t>
            </a:r>
          </a:p>
          <a:p>
            <a:pPr marL="457200" lvl="1" algn="l"/>
            <a:r>
              <a:rPr lang="en-US" b="0" i="0" dirty="0">
                <a:solidFill>
                  <a:srgbClr val="191919"/>
                </a:solidFill>
                <a:effectLst/>
                <a:latin typeface="Segoe UI" panose="020B0502040204020203" pitchFamily="34" charset="0"/>
              </a:rPr>
              <a:t>Wake up from GPIO interrupt, timer, ADC measurements.</a:t>
            </a:r>
          </a:p>
        </p:txBody>
      </p:sp>
    </p:spTree>
    <p:extLst>
      <p:ext uri="{BB962C8B-B14F-4D97-AF65-F5344CB8AC3E}">
        <p14:creationId xmlns:p14="http://schemas.microsoft.com/office/powerpoint/2010/main" val="1205604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22" name="Google Shape;981;p31">
            <a:extLst>
              <a:ext uri="{FF2B5EF4-FFF2-40B4-BE49-F238E27FC236}">
                <a16:creationId xmlns:a16="http://schemas.microsoft.com/office/drawing/2014/main" id="{2F92AE35-68FB-5C0C-BE30-973D9B1A9C8C}"/>
              </a:ext>
            </a:extLst>
          </p:cNvPr>
          <p:cNvSpPr txBox="1">
            <a:spLocks noGrp="1"/>
          </p:cNvSpPr>
          <p:nvPr>
            <p:ph type="title"/>
          </p:nvPr>
        </p:nvSpPr>
        <p:spPr>
          <a:xfrm>
            <a:off x="762000" y="468223"/>
            <a:ext cx="7391399"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Esp32 cam pinout </a:t>
            </a:r>
          </a:p>
        </p:txBody>
      </p:sp>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3" name="AutoShape 2" descr="esp32 cam pinout">
            <a:extLst>
              <a:ext uri="{FF2B5EF4-FFF2-40B4-BE49-F238E27FC236}">
                <a16:creationId xmlns:a16="http://schemas.microsoft.com/office/drawing/2014/main" id="{A57FB30C-FDCC-8C83-9A0D-3950E160CDF8}"/>
              </a:ext>
            </a:extLst>
          </p:cNvPr>
          <p:cNvSpPr>
            <a:spLocks noChangeAspect="1" noChangeArrowheads="1"/>
          </p:cNvSpPr>
          <p:nvPr/>
        </p:nvSpPr>
        <p:spPr bwMode="auto">
          <a:xfrm>
            <a:off x="1811547" y="2419349"/>
            <a:ext cx="2912853" cy="291285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descr="A computer chip with many colors&#10;&#10;Description automatically generated">
            <a:extLst>
              <a:ext uri="{FF2B5EF4-FFF2-40B4-BE49-F238E27FC236}">
                <a16:creationId xmlns:a16="http://schemas.microsoft.com/office/drawing/2014/main" id="{92A32958-759E-A03E-7CA9-706F4843155C}"/>
              </a:ext>
            </a:extLst>
          </p:cNvPr>
          <p:cNvPicPr>
            <a:picLocks noChangeAspect="1"/>
          </p:cNvPicPr>
          <p:nvPr/>
        </p:nvPicPr>
        <p:blipFill rotWithShape="1">
          <a:blip r:embed="rId4"/>
          <a:srcRect b="12827"/>
          <a:stretch/>
        </p:blipFill>
        <p:spPr>
          <a:xfrm>
            <a:off x="1485641" y="1009853"/>
            <a:ext cx="6419873" cy="3566957"/>
          </a:xfrm>
          <a:prstGeom prst="rect">
            <a:avLst/>
          </a:prstGeom>
        </p:spPr>
      </p:pic>
    </p:spTree>
    <p:extLst>
      <p:ext uri="{BB962C8B-B14F-4D97-AF65-F5344CB8AC3E}">
        <p14:creationId xmlns:p14="http://schemas.microsoft.com/office/powerpoint/2010/main" val="25529013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4" name="Google Shape;996;p32">
            <a:extLst>
              <a:ext uri="{FF2B5EF4-FFF2-40B4-BE49-F238E27FC236}">
                <a16:creationId xmlns:a16="http://schemas.microsoft.com/office/drawing/2014/main" id="{4F5DF27A-8113-4982-7D6A-45EE37C5237F}"/>
              </a:ext>
            </a:extLst>
          </p:cNvPr>
          <p:cNvSpPr txBox="1">
            <a:spLocks/>
          </p:cNvSpPr>
          <p:nvPr/>
        </p:nvSpPr>
        <p:spPr>
          <a:xfrm>
            <a:off x="7905515" y="0"/>
            <a:ext cx="1238485" cy="58894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sp>
        <p:nvSpPr>
          <p:cNvPr id="5" name="Google Shape;996;p32">
            <a:extLst>
              <a:ext uri="{FF2B5EF4-FFF2-40B4-BE49-F238E27FC236}">
                <a16:creationId xmlns:a16="http://schemas.microsoft.com/office/drawing/2014/main" id="{444384D8-5657-7002-9753-F23A6CD0E037}"/>
              </a:ext>
            </a:extLst>
          </p:cNvPr>
          <p:cNvSpPr txBox="1">
            <a:spLocks/>
          </p:cNvSpPr>
          <p:nvPr/>
        </p:nvSpPr>
        <p:spPr>
          <a:xfrm>
            <a:off x="7905514" y="0"/>
            <a:ext cx="1238485" cy="588940"/>
          </a:xfrm>
          <a:prstGeom prst="rect">
            <a:avLst/>
          </a:prstGeom>
          <a:solidFill>
            <a:schemeClr val="bg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inzel"/>
              <a:buNone/>
              <a:defRPr sz="2400" b="1" i="0" u="none" strike="noStrike" cap="none">
                <a:solidFill>
                  <a:schemeClr val="lt1"/>
                </a:solidFill>
                <a:latin typeface="Cinzel"/>
                <a:ea typeface="Cinzel"/>
                <a:cs typeface="Cinzel"/>
                <a:sym typeface="Cinzel"/>
              </a:defRPr>
            </a:lvl1pPr>
            <a:lvl2pPr marR="0" lvl="1"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400"/>
              <a:buFont typeface="Cinzel"/>
              <a:buNone/>
              <a:defRPr sz="2400" b="1" i="0" u="none" strike="noStrike" cap="none">
                <a:solidFill>
                  <a:schemeClr val="dk1"/>
                </a:solidFill>
                <a:latin typeface="Cinzel"/>
                <a:ea typeface="Cinzel"/>
                <a:cs typeface="Cinzel"/>
                <a:sym typeface="Cinzel"/>
              </a:defRPr>
            </a:lvl9pPr>
          </a:lstStyle>
          <a:p>
            <a:endParaRPr lang="en" sz="2000" dirty="0"/>
          </a:p>
        </p:txBody>
      </p:sp>
      <p:pic>
        <p:nvPicPr>
          <p:cNvPr id="6" name="Picture 5">
            <a:extLst>
              <a:ext uri="{FF2B5EF4-FFF2-40B4-BE49-F238E27FC236}">
                <a16:creationId xmlns:a16="http://schemas.microsoft.com/office/drawing/2014/main" id="{FDD8E5D7-A81E-5DB5-3588-413483995040}"/>
              </a:ext>
            </a:extLst>
          </p:cNvPr>
          <p:cNvPicPr>
            <a:picLocks noChangeAspect="1"/>
          </p:cNvPicPr>
          <p:nvPr/>
        </p:nvPicPr>
        <p:blipFill>
          <a:blip r:embed="rId3"/>
          <a:stretch>
            <a:fillRect/>
          </a:stretch>
        </p:blipFill>
        <p:spPr>
          <a:xfrm>
            <a:off x="7982738" y="-264866"/>
            <a:ext cx="1128688" cy="1128688"/>
          </a:xfrm>
          <a:prstGeom prst="rect">
            <a:avLst/>
          </a:prstGeom>
        </p:spPr>
      </p:pic>
      <p:sp>
        <p:nvSpPr>
          <p:cNvPr id="8" name="Rectangle 7">
            <a:extLst>
              <a:ext uri="{FF2B5EF4-FFF2-40B4-BE49-F238E27FC236}">
                <a16:creationId xmlns:a16="http://schemas.microsoft.com/office/drawing/2014/main" id="{D7F75FDC-E0F0-B228-C3EC-6CCE5501773D}"/>
              </a:ext>
            </a:extLst>
          </p:cNvPr>
          <p:cNvSpPr/>
          <p:nvPr/>
        </p:nvSpPr>
        <p:spPr>
          <a:xfrm>
            <a:off x="8115300" y="33909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C45479E-7990-B40B-382C-0AA1DDDD81D2}"/>
              </a:ext>
            </a:extLst>
          </p:cNvPr>
          <p:cNvSpPr/>
          <p:nvPr/>
        </p:nvSpPr>
        <p:spPr>
          <a:xfrm>
            <a:off x="8082726" y="127635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D5E4BF-D008-7E41-4D92-04BAA08AA714}"/>
              </a:ext>
            </a:extLst>
          </p:cNvPr>
          <p:cNvSpPr/>
          <p:nvPr/>
        </p:nvSpPr>
        <p:spPr>
          <a:xfrm>
            <a:off x="247650" y="1752600"/>
            <a:ext cx="1028700" cy="952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981;p31">
            <a:extLst>
              <a:ext uri="{FF2B5EF4-FFF2-40B4-BE49-F238E27FC236}">
                <a16:creationId xmlns:a16="http://schemas.microsoft.com/office/drawing/2014/main" id="{3A8BFD61-85AF-9314-158D-A533DF1BA599}"/>
              </a:ext>
            </a:extLst>
          </p:cNvPr>
          <p:cNvSpPr txBox="1">
            <a:spLocks/>
          </p:cNvSpPr>
          <p:nvPr/>
        </p:nvSpPr>
        <p:spPr>
          <a:xfrm>
            <a:off x="514350" y="1652850"/>
            <a:ext cx="8082726"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1pPr>
            <a:lvl2pPr marR="0" lvl="1"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2pPr>
            <a:lvl3pPr marR="0" lvl="2"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3pPr>
            <a:lvl4pPr marR="0" lvl="3"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4pPr>
            <a:lvl5pPr marR="0" lvl="4"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5pPr>
            <a:lvl6pPr marR="0" lvl="5"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6pPr>
            <a:lvl7pPr marR="0" lvl="6"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7pPr>
            <a:lvl8pPr marR="0" lvl="7"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8pPr>
            <a:lvl9pPr marR="0" lvl="8" algn="ctr" rtl="0">
              <a:lnSpc>
                <a:spcPct val="100000"/>
              </a:lnSpc>
              <a:spcBef>
                <a:spcPts val="0"/>
              </a:spcBef>
              <a:spcAft>
                <a:spcPts val="0"/>
              </a:spcAft>
              <a:buClr>
                <a:schemeClr val="dk1"/>
              </a:buClr>
              <a:buSzPts val="2800"/>
              <a:buFont typeface="Cinzel"/>
              <a:buNone/>
              <a:defRPr sz="2800" b="1" i="0" u="none" strike="noStrike" cap="none">
                <a:solidFill>
                  <a:schemeClr val="dk1"/>
                </a:solidFill>
                <a:latin typeface="Cinzel"/>
                <a:ea typeface="Cinzel"/>
                <a:cs typeface="Cinzel"/>
                <a:sym typeface="Cinzel"/>
              </a:defRPr>
            </a:lvl9pPr>
          </a:lstStyle>
          <a:p>
            <a:r>
              <a:rPr lang="en-US" sz="2600" dirty="0"/>
              <a:t>Lets program a simple code</a:t>
            </a:r>
          </a:p>
          <a:p>
            <a:endParaRPr lang="en-US" sz="2600" dirty="0"/>
          </a:p>
          <a:p>
            <a:r>
              <a:rPr lang="en-US" sz="2600" dirty="0"/>
              <a:t>blink </a:t>
            </a:r>
          </a:p>
        </p:txBody>
      </p:sp>
    </p:spTree>
    <p:extLst>
      <p:ext uri="{BB962C8B-B14F-4D97-AF65-F5344CB8AC3E}">
        <p14:creationId xmlns:p14="http://schemas.microsoft.com/office/powerpoint/2010/main" val="1173936738"/>
      </p:ext>
    </p:extLst>
  </p:cSld>
  <p:clrMapOvr>
    <a:masterClrMapping/>
  </p:clrMapOvr>
</p:sld>
</file>

<file path=ppt/theme/theme1.xml><?xml version="1.0" encoding="utf-8"?>
<a:theme xmlns:a="http://schemas.openxmlformats.org/drawingml/2006/main" name="Shirt Manufacturing Business Plan by Slidesgo">
  <a:themeElements>
    <a:clrScheme name="Simple Light">
      <a:dk1>
        <a:srgbClr val="31313C"/>
      </a:dk1>
      <a:lt1>
        <a:srgbClr val="F8F9FE"/>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31313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29845</TotalTime>
  <Words>866</Words>
  <Application>Microsoft Office PowerPoint</Application>
  <PresentationFormat>On-screen Show (16:9)</PresentationFormat>
  <Paragraphs>178</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Wingdings</vt:lpstr>
      <vt:lpstr>Cinzel Medium</vt:lpstr>
      <vt:lpstr>Arial</vt:lpstr>
      <vt:lpstr>Segoe UI</vt:lpstr>
      <vt:lpstr>Cinzel</vt:lpstr>
      <vt:lpstr>Poppins</vt:lpstr>
      <vt:lpstr>Shirt Manufacturing Business Plan by Slidesgo</vt:lpstr>
      <vt:lpstr>Module : EMBEDDED SYSTEM &amp; HARDWARE INTERFACING</vt:lpstr>
      <vt:lpstr>PowerPoint Presentation</vt:lpstr>
      <vt:lpstr>Single-Board Microcontroller</vt:lpstr>
      <vt:lpstr>microcontroller</vt:lpstr>
      <vt:lpstr>IDE software</vt:lpstr>
      <vt:lpstr>Hardware-software interface</vt:lpstr>
      <vt:lpstr>Why we use ESP32 cam</vt:lpstr>
      <vt:lpstr>Esp32 cam pinout </vt:lpstr>
      <vt:lpstr>PowerPoint Presentation</vt:lpstr>
      <vt:lpstr>PowerPoint Presentation</vt:lpstr>
      <vt:lpstr>PowerPoint Presentation</vt:lpstr>
      <vt:lpstr>PowerPoint Presentation</vt:lpstr>
      <vt:lpstr>PowerPoint Presentation</vt:lpstr>
      <vt:lpstr>PowerPoint Presentation</vt:lpstr>
      <vt:lpstr>servo</vt:lpstr>
      <vt:lpstr>Interfacing : Ultrasonic sensor</vt:lpstr>
      <vt:lpstr>PowerPoint Presentation</vt:lpstr>
      <vt:lpstr>Interfacing : IR sensor</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 Meeting </dc:title>
  <cp:lastModifiedBy>Syahmisanab</cp:lastModifiedBy>
  <cp:revision>22</cp:revision>
  <cp:lastPrinted>2023-05-03T01:32:39Z</cp:lastPrinted>
  <dcterms:modified xsi:type="dcterms:W3CDTF">2023-11-19T21:05:07Z</dcterms:modified>
</cp:coreProperties>
</file>